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9144000" cy="5143500" type="screen16x9"/>
  <p:notesSz cx="6858000" cy="9144000"/>
  <p:embeddedFontLst>
    <p:embeddedFont>
      <p:font typeface="Roboto" pitchFamily="2" charset="0"/>
      <p:regular r:id="rId24"/>
    </p:embeddedFont>
    <p:embeddedFont>
      <p:font typeface="Lato" panose="020B0604020202020204" charset="0"/>
      <p:regular r:id="rId25"/>
      <p:bold r:id="rId26"/>
      <p:italic r:id="rId27"/>
      <p:boldItalic r:id="rId28"/>
    </p:embeddedFont>
    <p:embeddedFont>
      <p:font typeface="Montserrat" panose="020B060402020202020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726" y="7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heme" Target="theme/theme1.xml"/></Relationships>
</file>

<file path=ppt/media/image1.png>
</file>

<file path=ppt/media/image10.png>
</file>

<file path=ppt/media/image11.png>
</file>

<file path=ppt/media/image12.jpg>
</file>

<file path=ppt/media/image13.jpg>
</file>

<file path=ppt/media/image2.png>
</file>

<file path=ppt/media/image3.png>
</file>

<file path=ppt/media/image4.gif>
</file>

<file path=ppt/media/image5.gif>
</file>

<file path=ppt/media/image6.gif>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137959155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Shape 2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6" name="Shape 22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4761248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Shape 4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1" name="Shape 4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9726693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Shape 4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60" name="Shape 46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9024856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Shape 5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17" name="Shape 51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0802375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Shape 5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35" name="Shape 53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1880557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Shape 54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48" name="Shape 54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3876772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Shape 5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61" name="Shape 56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8300934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Shape 5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92" name="Shape 59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40719644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Shape 6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5" name="Shape 60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0041851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Shape 6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18" name="Shape 61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6601204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Shape 6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5" name="Shape 63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6702525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Shape 2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2" name="Shape 23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6968809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Shape 6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50" name="Shape 65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7985575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Shape 6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91" name="Shape 69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9268872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Shape 2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9" name="Shape 23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3010860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Shape 2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6" name="Shape 24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40132112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Shape 2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2" name="Shape 2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0600642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Shape 2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0" name="Shape 26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1596040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0" name="Shape 27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7306263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Shape 3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3" name="Shape 30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8424125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Shape 33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6" name="Shape 33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83364097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slide=id.g1f87997393_0_787"/><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Shape 10"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Shape 11"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Shape 1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Shape 13"/>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Shape 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s"/>
              <a:t>‹Nº›</a:t>
            </a:fld>
            <a:endParaRPr/>
          </a:p>
        </p:txBody>
      </p:sp>
      <p:sp>
        <p:nvSpPr>
          <p:cNvPr id="15" name="Shape 15"/>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Shape 16"/>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Shape 136">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7" name="Shape 137">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38" name="Shape 138">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39" name="Shape 139">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40" name="Shape 140"/>
          <p:cNvGrpSpPr/>
          <p:nvPr/>
        </p:nvGrpSpPr>
        <p:grpSpPr>
          <a:xfrm>
            <a:off x="4406400" y="0"/>
            <a:ext cx="4737600" cy="5143500"/>
            <a:chOff x="4406400" y="0"/>
            <a:chExt cx="4737600" cy="5143500"/>
          </a:xfrm>
        </p:grpSpPr>
        <p:sp>
          <p:nvSpPr>
            <p:cNvPr id="141" name="Shape 14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2" name="Shape 142"/>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3" name="Shape 143"/>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4" name="Shape 144"/>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5" name="Shape 145"/>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6" name="Shape 146"/>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7" name="Shape 147"/>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8" name="Shape 14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9" name="Shape 149"/>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0" name="Shape 150"/>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1" name="Shape 15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2" name="Shape 152"/>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3" name="Shape 153"/>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4" name="Shape 154"/>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5" name="Shape 155"/>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7" name="Shape 157"/>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8" name="Shape 15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59" name="Shape 159"/>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Shape 16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Shape 162">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3" name="Shape 163">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64" name="Shape 164">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65" name="Shape 165">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66" name="Shape 166"/>
          <p:cNvGrpSpPr/>
          <p:nvPr/>
        </p:nvGrpSpPr>
        <p:grpSpPr>
          <a:xfrm>
            <a:off x="0" y="381001"/>
            <a:ext cx="1037850" cy="1016287"/>
            <a:chOff x="0" y="381001"/>
            <a:chExt cx="1037850" cy="1016287"/>
          </a:xfrm>
        </p:grpSpPr>
        <p:sp>
          <p:nvSpPr>
            <p:cNvPr id="167" name="Shape 16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8" name="Shape 16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69" name="Shape 16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Shape 170"/>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Shape 171"/>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Shape 1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Shape 174"/>
          <p:cNvGrpSpPr/>
          <p:nvPr/>
        </p:nvGrpSpPr>
        <p:grpSpPr>
          <a:xfrm>
            <a:off x="0" y="4128572"/>
            <a:ext cx="698925" cy="684657"/>
            <a:chOff x="0" y="3785672"/>
            <a:chExt cx="698925" cy="684657"/>
          </a:xfrm>
        </p:grpSpPr>
        <p:sp>
          <p:nvSpPr>
            <p:cNvPr id="175" name="Shape 175"/>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77" name="Shape 177"/>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178" name="Shape 1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s"/>
              <a:t>‹Nº›</a:t>
            </a:fld>
            <a:endParaRPr/>
          </a:p>
        </p:txBody>
      </p:sp>
      <p:sp>
        <p:nvSpPr>
          <p:cNvPr id="179" name="Shape 179">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0" name="Shape 180">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81" name="Shape 181">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82" name="Shape 182">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Shape 184"/>
          <p:cNvGrpSpPr/>
          <p:nvPr/>
        </p:nvGrpSpPr>
        <p:grpSpPr>
          <a:xfrm>
            <a:off x="4406400" y="0"/>
            <a:ext cx="4737600" cy="5143065"/>
            <a:chOff x="4406400" y="0"/>
            <a:chExt cx="4737600" cy="5143065"/>
          </a:xfrm>
        </p:grpSpPr>
        <p:sp>
          <p:nvSpPr>
            <p:cNvPr id="185" name="Shape 185"/>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6" name="Shape 186"/>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7" name="Shape 187"/>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8" name="Shape 188"/>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9" name="Shape 189"/>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0" name="Shape 190"/>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1" name="Shape 19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2" name="Shape 192"/>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3" name="Shape 19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4" name="Shape 19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5" name="Shape 195"/>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6" name="Shape 196"/>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7" name="Shape 197"/>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8" name="Shape 198"/>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9" name="Shape 199"/>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0" name="Shape 200"/>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1" name="Shape 20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2" name="Shape 202"/>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203" name="Shape 203"/>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Shape 20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Shape 20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s"/>
              <a:t>‹Nº›</a:t>
            </a:fld>
            <a:endParaRPr/>
          </a:p>
        </p:txBody>
      </p:sp>
      <p:sp>
        <p:nvSpPr>
          <p:cNvPr id="206" name="Shape 206">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7" name="Shape 207">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08" name="Shape 208">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09" name="Shape 209">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Shape 2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Shape 213"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Shape 2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Shape 215"/>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Shape 2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s"/>
              <a:t>‹Nº›</a:t>
            </a:fld>
            <a:endParaRPr/>
          </a:p>
        </p:txBody>
      </p:sp>
      <p:sp>
        <p:nvSpPr>
          <p:cNvPr id="217" name="Shape 217">
            <a:hlinkClick r:id="rId3"/>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8" name="Shape 218">
            <a:hlinkClick r:id="rId3"/>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19" name="Shape 219">
            <a:hlinkClick r:id="rId3"/>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20" name="Shape 220">
            <a:hlinkClick r:id="rId3"/>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221" name="Shape 221"/>
          <p:cNvGrpSpPr/>
          <p:nvPr/>
        </p:nvGrpSpPr>
        <p:grpSpPr>
          <a:xfrm>
            <a:off x="0" y="381001"/>
            <a:ext cx="1037850" cy="1016287"/>
            <a:chOff x="0" y="381001"/>
            <a:chExt cx="1037850" cy="1016287"/>
          </a:xfrm>
        </p:grpSpPr>
        <p:sp>
          <p:nvSpPr>
            <p:cNvPr id="222" name="Shape 22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3" name="Shape 223"/>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Shape 18"/>
          <p:cNvGrpSpPr/>
          <p:nvPr/>
        </p:nvGrpSpPr>
        <p:grpSpPr>
          <a:xfrm>
            <a:off x="4406400" y="0"/>
            <a:ext cx="4737600" cy="5143065"/>
            <a:chOff x="4406400" y="0"/>
            <a:chExt cx="4737600" cy="5143065"/>
          </a:xfrm>
        </p:grpSpPr>
        <p:sp>
          <p:nvSpPr>
            <p:cNvPr id="19" name="Shape 19"/>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Shape 20"/>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 name="Shape 2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 name="Shape 22"/>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 name="Shape 2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 name="Shape 2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 name="Shape 25"/>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Shape 26"/>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Shape 27"/>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 name="Shape 28"/>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 name="Shape 29"/>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 name="Shape 30"/>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 name="Shape 3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 name="Shape 32"/>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Shape 3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Shape 3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Shape 35"/>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 name="Shape 36"/>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37" name="Shape 37"/>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Shape 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s"/>
              <a:t>‹Nº›</a:t>
            </a:fld>
            <a:endParaRPr/>
          </a:p>
        </p:txBody>
      </p:sp>
      <p:sp>
        <p:nvSpPr>
          <p:cNvPr id="39" name="Shape 39">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0" name="Shape 40">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41" name="Shape 41">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42" name="Shape 42">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Shape 44"/>
          <p:cNvGrpSpPr/>
          <p:nvPr/>
        </p:nvGrpSpPr>
        <p:grpSpPr>
          <a:xfrm>
            <a:off x="4406400" y="0"/>
            <a:ext cx="4737600" cy="5143065"/>
            <a:chOff x="4406400" y="0"/>
            <a:chExt cx="4737600" cy="5143065"/>
          </a:xfrm>
        </p:grpSpPr>
        <p:sp>
          <p:nvSpPr>
            <p:cNvPr id="45" name="Shape 45"/>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6" name="Shape 46"/>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 name="Shape 47"/>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 name="Shape 48"/>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9" name="Shape 49"/>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0" name="Shape 50"/>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 name="Shape 5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2" name="Shape 52"/>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 name="Shape 5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 name="Shape 5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5" name="Shape 55"/>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6" name="Shape 56"/>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7" name="Shape 57"/>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8" name="Shape 58"/>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9" name="Shape 59"/>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0" name="Shape 60"/>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1" name="Shape 6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2" name="Shape 62"/>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63" name="Shape 6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s"/>
              <a:t>‹Nº›</a:t>
            </a:fld>
            <a:endParaRPr/>
          </a:p>
        </p:txBody>
      </p:sp>
      <p:sp>
        <p:nvSpPr>
          <p:cNvPr id="64" name="Shape 6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Shape 66">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7" name="Shape 67">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68" name="Shape 68">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69" name="Shape 69">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70" name="Shape 70"/>
          <p:cNvGrpSpPr/>
          <p:nvPr/>
        </p:nvGrpSpPr>
        <p:grpSpPr>
          <a:xfrm>
            <a:off x="0" y="381001"/>
            <a:ext cx="1037850" cy="1016287"/>
            <a:chOff x="0" y="381001"/>
            <a:chExt cx="1037850" cy="1016287"/>
          </a:xfrm>
        </p:grpSpPr>
        <p:sp>
          <p:nvSpPr>
            <p:cNvPr id="71" name="Shape 71"/>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2" name="Shape 7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73" name="Shape 7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Shape 7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Shape 7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Shape 77"/>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Shape 78"/>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9" name="Shape 79"/>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Shape 80">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1" name="Shape 81">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82" name="Shape 82">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83" name="Shape 83">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84" name="Shape 84"/>
          <p:cNvGrpSpPr/>
          <p:nvPr/>
        </p:nvGrpSpPr>
        <p:grpSpPr>
          <a:xfrm>
            <a:off x="0" y="381001"/>
            <a:ext cx="1037850" cy="1016287"/>
            <a:chOff x="0" y="381001"/>
            <a:chExt cx="1037850" cy="1016287"/>
          </a:xfrm>
        </p:grpSpPr>
        <p:sp>
          <p:nvSpPr>
            <p:cNvPr id="85" name="Shape 8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6" name="Shape 8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87" name="Shape 8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Shape 8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Shape 91"/>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2" name="Shape 92">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3" name="Shape 93">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94" name="Shape 94">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95" name="Shape 95">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96" name="Shape 96"/>
          <p:cNvGrpSpPr/>
          <p:nvPr/>
        </p:nvGrpSpPr>
        <p:grpSpPr>
          <a:xfrm>
            <a:off x="0" y="381001"/>
            <a:ext cx="1037850" cy="1016287"/>
            <a:chOff x="0" y="381001"/>
            <a:chExt cx="1037850" cy="1016287"/>
          </a:xfrm>
        </p:grpSpPr>
        <p:sp>
          <p:nvSpPr>
            <p:cNvPr id="97" name="Shape 9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8" name="Shape 9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99" name="Shape 99"/>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Shape 10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s"/>
              <a:t>‹Nº›</a:t>
            </a:fld>
            <a:endParaRPr/>
          </a:p>
        </p:txBody>
      </p:sp>
      <p:sp>
        <p:nvSpPr>
          <p:cNvPr id="101" name="Shape 101"/>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Shape 103">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4" name="Shape 104">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05" name="Shape 105">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06" name="Shape 106">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07" name="Shape 107"/>
          <p:cNvGrpSpPr/>
          <p:nvPr/>
        </p:nvGrpSpPr>
        <p:grpSpPr>
          <a:xfrm>
            <a:off x="0" y="381001"/>
            <a:ext cx="1037850" cy="1016287"/>
            <a:chOff x="0" y="381001"/>
            <a:chExt cx="1037850" cy="1016287"/>
          </a:xfrm>
        </p:grpSpPr>
        <p:sp>
          <p:nvSpPr>
            <p:cNvPr id="108" name="Shape 10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10" name="Shape 11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Shape 111"/>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Shape 112"/>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Shape 1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Shape 115">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6" name="Shape 116">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17" name="Shape 117">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18" name="Shape 118">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19" name="Shape 119"/>
          <p:cNvGrpSpPr/>
          <p:nvPr/>
        </p:nvGrpSpPr>
        <p:grpSpPr>
          <a:xfrm>
            <a:off x="0" y="381001"/>
            <a:ext cx="1037850" cy="1016287"/>
            <a:chOff x="0" y="381001"/>
            <a:chExt cx="1037850" cy="1016287"/>
          </a:xfrm>
        </p:grpSpPr>
        <p:sp>
          <p:nvSpPr>
            <p:cNvPr id="120" name="Shape 12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1" name="Shape 12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22" name="Shape 1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Shape 1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Shape 125">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6" name="Shape 126">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27" name="Shape 127">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28" name="Shape 128">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29" name="Shape 129"/>
          <p:cNvGrpSpPr/>
          <p:nvPr/>
        </p:nvGrpSpPr>
        <p:grpSpPr>
          <a:xfrm>
            <a:off x="0" y="381001"/>
            <a:ext cx="1037850" cy="1016287"/>
            <a:chOff x="0" y="381001"/>
            <a:chExt cx="1037850" cy="1016287"/>
          </a:xfrm>
        </p:grpSpPr>
        <p:sp>
          <p:nvSpPr>
            <p:cNvPr id="130" name="Shape 13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1" name="Shape 13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32" name="Shape 132"/>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Shape 133"/>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Shape 1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1.xml"/><Relationship Id="rId5" Type="http://schemas.openxmlformats.org/officeDocument/2006/relationships/image" Target="../media/image13.jpg"/><Relationship Id="rId4" Type="http://schemas.openxmlformats.org/officeDocument/2006/relationships/image" Target="../media/image12.jpg"/></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9.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Shape 228"/>
          <p:cNvSpPr txBox="1">
            <a:spLocks noGrp="1"/>
          </p:cNvSpPr>
          <p:nvPr>
            <p:ph type="ctrTitle"/>
          </p:nvPr>
        </p:nvSpPr>
        <p:spPr>
          <a:xfrm>
            <a:off x="3513600" y="2002100"/>
            <a:ext cx="5017500" cy="15789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a:t>Superconductors</a:t>
            </a:r>
            <a:endParaRPr/>
          </a:p>
        </p:txBody>
      </p:sp>
      <p:sp>
        <p:nvSpPr>
          <p:cNvPr id="229" name="Shape 229"/>
          <p:cNvSpPr txBox="1">
            <a:spLocks noGrp="1"/>
          </p:cNvSpPr>
          <p:nvPr>
            <p:ph type="subTitle" idx="1"/>
          </p:nvPr>
        </p:nvSpPr>
        <p:spPr>
          <a:xfrm>
            <a:off x="5083950" y="3924925"/>
            <a:ext cx="3989400" cy="5061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1600"/>
              </a:spcAft>
              <a:buNone/>
            </a:pPr>
            <a:r>
              <a:rPr lang="es"/>
              <a:t>Esteban Langarica Vargas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Shape 4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s"/>
              <a:t>Diagrama de ciclo</a:t>
            </a:r>
            <a:endParaRPr/>
          </a:p>
        </p:txBody>
      </p:sp>
      <p:sp>
        <p:nvSpPr>
          <p:cNvPr id="424" name="Shape 424"/>
          <p:cNvSpPr txBox="1"/>
          <p:nvPr/>
        </p:nvSpPr>
        <p:spPr>
          <a:xfrm>
            <a:off x="812750" y="1907325"/>
            <a:ext cx="2275500" cy="444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s" sz="1600">
                <a:solidFill>
                  <a:srgbClr val="FFFFFF"/>
                </a:solidFill>
                <a:latin typeface="Montserrat"/>
                <a:ea typeface="Montserrat"/>
                <a:cs typeface="Montserrat"/>
                <a:sym typeface="Montserrat"/>
              </a:rPr>
              <a:t>Crear el prototipo</a:t>
            </a:r>
            <a:endParaRPr/>
          </a:p>
        </p:txBody>
      </p:sp>
      <p:sp>
        <p:nvSpPr>
          <p:cNvPr id="425" name="Shape 425"/>
          <p:cNvSpPr txBox="1"/>
          <p:nvPr/>
        </p:nvSpPr>
        <p:spPr>
          <a:xfrm>
            <a:off x="812750" y="3320125"/>
            <a:ext cx="2275500" cy="444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s" sz="1600">
                <a:solidFill>
                  <a:srgbClr val="FFFFFF"/>
                </a:solidFill>
                <a:latin typeface="Montserrat"/>
                <a:ea typeface="Montserrat"/>
                <a:cs typeface="Montserrat"/>
                <a:sym typeface="Montserrat"/>
              </a:rPr>
              <a:t>Compartirlo</a:t>
            </a:r>
            <a:endParaRPr/>
          </a:p>
        </p:txBody>
      </p:sp>
      <p:sp>
        <p:nvSpPr>
          <p:cNvPr id="426" name="Shape 426"/>
          <p:cNvSpPr txBox="1"/>
          <p:nvPr/>
        </p:nvSpPr>
        <p:spPr>
          <a:xfrm>
            <a:off x="6548585" y="1907325"/>
            <a:ext cx="2228400" cy="444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s" sz="1600">
                <a:solidFill>
                  <a:srgbClr val="FFFFFF"/>
                </a:solidFill>
                <a:latin typeface="Montserrat"/>
                <a:ea typeface="Montserrat"/>
                <a:cs typeface="Montserrat"/>
                <a:sym typeface="Montserrat"/>
              </a:rPr>
              <a:t>Perfeccionarlo</a:t>
            </a:r>
            <a:endParaRPr/>
          </a:p>
        </p:txBody>
      </p:sp>
      <p:sp>
        <p:nvSpPr>
          <p:cNvPr id="427" name="Shape 427"/>
          <p:cNvSpPr txBox="1"/>
          <p:nvPr/>
        </p:nvSpPr>
        <p:spPr>
          <a:xfrm>
            <a:off x="6548578" y="3320125"/>
            <a:ext cx="1515900" cy="444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s" sz="1600">
                <a:solidFill>
                  <a:srgbClr val="FFFFFF"/>
                </a:solidFill>
                <a:latin typeface="Montserrat"/>
                <a:ea typeface="Montserrat"/>
                <a:cs typeface="Montserrat"/>
                <a:sym typeface="Montserrat"/>
              </a:rPr>
              <a:t>Recibir comentarios</a:t>
            </a:r>
            <a:endParaRPr/>
          </a:p>
        </p:txBody>
      </p:sp>
      <p:grpSp>
        <p:nvGrpSpPr>
          <p:cNvPr id="428" name="Shape 428"/>
          <p:cNvGrpSpPr/>
          <p:nvPr/>
        </p:nvGrpSpPr>
        <p:grpSpPr>
          <a:xfrm>
            <a:off x="812750" y="2328678"/>
            <a:ext cx="7727235" cy="2104600"/>
            <a:chOff x="812750" y="2350575"/>
            <a:chExt cx="7727235" cy="2104600"/>
          </a:xfrm>
        </p:grpSpPr>
        <p:sp>
          <p:nvSpPr>
            <p:cNvPr id="429" name="Shape 429"/>
            <p:cNvSpPr txBox="1"/>
            <p:nvPr/>
          </p:nvSpPr>
          <p:spPr>
            <a:xfrm>
              <a:off x="812750" y="2350575"/>
              <a:ext cx="1991400" cy="6918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1600"/>
                </a:spcAft>
                <a:buNone/>
              </a:pPr>
              <a:r>
                <a:rPr lang="es" sz="1000">
                  <a:solidFill>
                    <a:srgbClr val="D9D9D9"/>
                  </a:solidFill>
                  <a:latin typeface="Lato"/>
                  <a:ea typeface="Lato"/>
                  <a:cs typeface="Lato"/>
                  <a:sym typeface="Lato"/>
                </a:rPr>
                <a:t>Escribe aquí tu texto Escribe aquí tu texto.</a:t>
              </a:r>
              <a:endParaRPr sz="1000">
                <a:solidFill>
                  <a:srgbClr val="D9D9D9"/>
                </a:solidFill>
                <a:latin typeface="Lato"/>
                <a:ea typeface="Lato"/>
                <a:cs typeface="Lato"/>
                <a:sym typeface="Lato"/>
              </a:endParaRPr>
            </a:p>
          </p:txBody>
        </p:sp>
        <p:sp>
          <p:nvSpPr>
            <p:cNvPr id="430" name="Shape 430"/>
            <p:cNvSpPr txBox="1"/>
            <p:nvPr/>
          </p:nvSpPr>
          <p:spPr>
            <a:xfrm>
              <a:off x="812750" y="3763375"/>
              <a:ext cx="1991400" cy="6918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1600"/>
                </a:spcAft>
                <a:buNone/>
              </a:pPr>
              <a:r>
                <a:rPr lang="es" sz="1000">
                  <a:solidFill>
                    <a:srgbClr val="D9D9D9"/>
                  </a:solidFill>
                  <a:latin typeface="Lato"/>
                  <a:ea typeface="Lato"/>
                  <a:cs typeface="Lato"/>
                  <a:sym typeface="Lato"/>
                </a:rPr>
                <a:t>Escribe aquí tu texto Escribe aquí tu texto.</a:t>
              </a:r>
              <a:endParaRPr sz="1000">
                <a:solidFill>
                  <a:srgbClr val="D9D9D9"/>
                </a:solidFill>
                <a:latin typeface="Lato"/>
                <a:ea typeface="Lato"/>
                <a:cs typeface="Lato"/>
                <a:sym typeface="Lato"/>
              </a:endParaRPr>
            </a:p>
          </p:txBody>
        </p:sp>
        <p:sp>
          <p:nvSpPr>
            <p:cNvPr id="431" name="Shape 431"/>
            <p:cNvSpPr txBox="1"/>
            <p:nvPr/>
          </p:nvSpPr>
          <p:spPr>
            <a:xfrm>
              <a:off x="6548585" y="2350575"/>
              <a:ext cx="1991400" cy="6918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1600"/>
                </a:spcAft>
                <a:buNone/>
              </a:pPr>
              <a:r>
                <a:rPr lang="es" sz="1000">
                  <a:solidFill>
                    <a:srgbClr val="D9D9D9"/>
                  </a:solidFill>
                  <a:latin typeface="Lato"/>
                  <a:ea typeface="Lato"/>
                  <a:cs typeface="Lato"/>
                  <a:sym typeface="Lato"/>
                </a:rPr>
                <a:t>Escribe aquí tu texto Escribe aquí tu texto.</a:t>
              </a:r>
              <a:endParaRPr sz="1000">
                <a:solidFill>
                  <a:srgbClr val="D9D9D9"/>
                </a:solidFill>
                <a:latin typeface="Lato"/>
                <a:ea typeface="Lato"/>
                <a:cs typeface="Lato"/>
                <a:sym typeface="Lato"/>
              </a:endParaRPr>
            </a:p>
          </p:txBody>
        </p:sp>
        <p:sp>
          <p:nvSpPr>
            <p:cNvPr id="432" name="Shape 432"/>
            <p:cNvSpPr txBox="1"/>
            <p:nvPr/>
          </p:nvSpPr>
          <p:spPr>
            <a:xfrm>
              <a:off x="6548585" y="3763375"/>
              <a:ext cx="1991400" cy="6918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1600"/>
                </a:spcAft>
                <a:buNone/>
              </a:pPr>
              <a:r>
                <a:rPr lang="es" sz="1000">
                  <a:solidFill>
                    <a:srgbClr val="D9D9D9"/>
                  </a:solidFill>
                  <a:latin typeface="Lato"/>
                  <a:ea typeface="Lato"/>
                  <a:cs typeface="Lato"/>
                  <a:sym typeface="Lato"/>
                </a:rPr>
                <a:t>Escribe aquí tu texto Escribe aquí tu texto.</a:t>
              </a:r>
              <a:endParaRPr sz="1000">
                <a:solidFill>
                  <a:srgbClr val="D9D9D9"/>
                </a:solidFill>
                <a:latin typeface="Lato"/>
                <a:ea typeface="Lato"/>
                <a:cs typeface="Lato"/>
                <a:sym typeface="Lato"/>
              </a:endParaRPr>
            </a:p>
          </p:txBody>
        </p:sp>
      </p:grpSp>
      <p:cxnSp>
        <p:nvCxnSpPr>
          <p:cNvPr id="433" name="Shape 433"/>
          <p:cNvCxnSpPr/>
          <p:nvPr/>
        </p:nvCxnSpPr>
        <p:spPr>
          <a:xfrm flipH="1">
            <a:off x="780745" y="1641850"/>
            <a:ext cx="7596300" cy="10500"/>
          </a:xfrm>
          <a:prstGeom prst="straightConnector1">
            <a:avLst/>
          </a:prstGeom>
          <a:noFill/>
          <a:ln w="9525" cap="flat" cmpd="sng">
            <a:solidFill>
              <a:srgbClr val="B7B7B7"/>
            </a:solidFill>
            <a:prstDash val="solid"/>
            <a:round/>
            <a:headEnd type="none" w="med" len="med"/>
            <a:tailEnd type="none" w="med" len="med"/>
          </a:ln>
        </p:spPr>
      </p:cxnSp>
      <p:cxnSp>
        <p:nvCxnSpPr>
          <p:cNvPr id="434" name="Shape 434"/>
          <p:cNvCxnSpPr/>
          <p:nvPr/>
        </p:nvCxnSpPr>
        <p:spPr>
          <a:xfrm flipH="1">
            <a:off x="780842" y="3044098"/>
            <a:ext cx="2275500" cy="10500"/>
          </a:xfrm>
          <a:prstGeom prst="straightConnector1">
            <a:avLst/>
          </a:prstGeom>
          <a:noFill/>
          <a:ln w="9525" cap="flat" cmpd="sng">
            <a:solidFill>
              <a:srgbClr val="FFFFFF"/>
            </a:solidFill>
            <a:prstDash val="dot"/>
            <a:round/>
            <a:headEnd type="none" w="med" len="med"/>
            <a:tailEnd type="none" w="med" len="med"/>
          </a:ln>
        </p:spPr>
      </p:cxnSp>
      <p:cxnSp>
        <p:nvCxnSpPr>
          <p:cNvPr id="435" name="Shape 435"/>
          <p:cNvCxnSpPr/>
          <p:nvPr/>
        </p:nvCxnSpPr>
        <p:spPr>
          <a:xfrm flipH="1">
            <a:off x="6101542" y="3044098"/>
            <a:ext cx="2275500" cy="10500"/>
          </a:xfrm>
          <a:prstGeom prst="straightConnector1">
            <a:avLst/>
          </a:prstGeom>
          <a:noFill/>
          <a:ln w="9525" cap="flat" cmpd="sng">
            <a:solidFill>
              <a:srgbClr val="FFFFFF"/>
            </a:solidFill>
            <a:prstDash val="dot"/>
            <a:round/>
            <a:headEnd type="none" w="med" len="med"/>
            <a:tailEnd type="none" w="med" len="med"/>
          </a:ln>
        </p:spPr>
      </p:cxnSp>
      <p:cxnSp>
        <p:nvCxnSpPr>
          <p:cNvPr id="436" name="Shape 436"/>
          <p:cNvCxnSpPr/>
          <p:nvPr/>
        </p:nvCxnSpPr>
        <p:spPr>
          <a:xfrm flipH="1">
            <a:off x="780745" y="4455175"/>
            <a:ext cx="7596300" cy="10500"/>
          </a:xfrm>
          <a:prstGeom prst="straightConnector1">
            <a:avLst/>
          </a:prstGeom>
          <a:noFill/>
          <a:ln w="9525" cap="flat" cmpd="sng">
            <a:solidFill>
              <a:srgbClr val="B7B7B7"/>
            </a:solidFill>
            <a:prstDash val="solid"/>
            <a:round/>
            <a:headEnd type="none" w="med" len="med"/>
            <a:tailEnd type="none" w="med" len="med"/>
          </a:ln>
        </p:spPr>
      </p:cxnSp>
      <p:sp>
        <p:nvSpPr>
          <p:cNvPr id="437" name="Shape 437"/>
          <p:cNvSpPr/>
          <p:nvPr/>
        </p:nvSpPr>
        <p:spPr>
          <a:xfrm>
            <a:off x="3171573" y="1660783"/>
            <a:ext cx="2787300" cy="2787300"/>
          </a:xfrm>
          <a:prstGeom prst="pie">
            <a:avLst>
              <a:gd name="adj1" fmla="val 10795717"/>
              <a:gd name="adj2" fmla="val 16201261"/>
            </a:avLst>
          </a:prstGeom>
          <a:solidFill>
            <a:srgbClr val="9BC5E9"/>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438" name="Shape 438"/>
          <p:cNvSpPr/>
          <p:nvPr/>
        </p:nvSpPr>
        <p:spPr>
          <a:xfrm rot="5400000">
            <a:off x="3171560" y="1660783"/>
            <a:ext cx="2787300" cy="2787300"/>
          </a:xfrm>
          <a:prstGeom prst="pie">
            <a:avLst>
              <a:gd name="adj1" fmla="val 10795717"/>
              <a:gd name="adj2" fmla="val 16201261"/>
            </a:avLst>
          </a:prstGeom>
          <a:solidFill>
            <a:srgbClr val="0D47A1"/>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439" name="Shape 439"/>
          <p:cNvSpPr/>
          <p:nvPr/>
        </p:nvSpPr>
        <p:spPr>
          <a:xfrm rot="10800000">
            <a:off x="3171560" y="1660768"/>
            <a:ext cx="2787300" cy="2787300"/>
          </a:xfrm>
          <a:prstGeom prst="pie">
            <a:avLst>
              <a:gd name="adj1" fmla="val 10795717"/>
              <a:gd name="adj2" fmla="val 16201261"/>
            </a:avLst>
          </a:prstGeom>
          <a:solidFill>
            <a:srgbClr val="1976D2"/>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440" name="Shape 440"/>
          <p:cNvSpPr/>
          <p:nvPr/>
        </p:nvSpPr>
        <p:spPr>
          <a:xfrm rot="-5400000">
            <a:off x="3171573" y="1660768"/>
            <a:ext cx="2787300" cy="2787300"/>
          </a:xfrm>
          <a:prstGeom prst="pie">
            <a:avLst>
              <a:gd name="adj1" fmla="val 10795717"/>
              <a:gd name="adj2" fmla="val 16201261"/>
            </a:avLst>
          </a:prstGeom>
          <a:solidFill>
            <a:srgbClr val="2196F3"/>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441" name="Shape 441"/>
          <p:cNvGrpSpPr/>
          <p:nvPr/>
        </p:nvGrpSpPr>
        <p:grpSpPr>
          <a:xfrm>
            <a:off x="3078687" y="2700858"/>
            <a:ext cx="737729" cy="737729"/>
            <a:chOff x="2920647" y="2157958"/>
            <a:chExt cx="827700" cy="827700"/>
          </a:xfrm>
        </p:grpSpPr>
        <p:sp>
          <p:nvSpPr>
            <p:cNvPr id="442" name="Shape 442"/>
            <p:cNvSpPr/>
            <p:nvPr/>
          </p:nvSpPr>
          <p:spPr>
            <a:xfrm rot="2368348">
              <a:off x="3040494" y="2277805"/>
              <a:ext cx="588007" cy="588007"/>
            </a:xfrm>
            <a:prstGeom prst="pie">
              <a:avLst>
                <a:gd name="adj1" fmla="val 18953478"/>
                <a:gd name="adj2" fmla="val 8381030"/>
              </a:avLst>
            </a:prstGeom>
            <a:solidFill>
              <a:srgbClr val="9BC5E9"/>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43" name="Shape 443"/>
            <p:cNvSpPr/>
            <p:nvPr/>
          </p:nvSpPr>
          <p:spPr>
            <a:xfrm rot="248723">
              <a:off x="3023158" y="2234335"/>
              <a:ext cx="655715" cy="655993"/>
            </a:xfrm>
            <a:prstGeom prst="chord">
              <a:avLst>
                <a:gd name="adj1" fmla="val 2500565"/>
                <a:gd name="adj2" fmla="val 1811979"/>
              </a:avLst>
            </a:prstGeom>
            <a:solidFill>
              <a:srgbClr val="9BC5E9"/>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sp>
        <p:nvSpPr>
          <p:cNvPr id="444" name="Shape 444"/>
          <p:cNvSpPr txBox="1"/>
          <p:nvPr/>
        </p:nvSpPr>
        <p:spPr>
          <a:xfrm>
            <a:off x="3199194" y="2882857"/>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600" b="1">
                <a:solidFill>
                  <a:srgbClr val="FFFFFF"/>
                </a:solidFill>
                <a:latin typeface="Roboto"/>
                <a:ea typeface="Roboto"/>
                <a:cs typeface="Roboto"/>
                <a:sym typeface="Roboto"/>
              </a:rPr>
              <a:t>01</a:t>
            </a:r>
            <a:endParaRPr sz="1600" b="1">
              <a:solidFill>
                <a:srgbClr val="FFFFFF"/>
              </a:solidFill>
              <a:latin typeface="Roboto"/>
              <a:ea typeface="Roboto"/>
              <a:cs typeface="Roboto"/>
              <a:sym typeface="Roboto"/>
            </a:endParaRPr>
          </a:p>
        </p:txBody>
      </p:sp>
      <p:grpSp>
        <p:nvGrpSpPr>
          <p:cNvPr id="445" name="Shape 445"/>
          <p:cNvGrpSpPr/>
          <p:nvPr/>
        </p:nvGrpSpPr>
        <p:grpSpPr>
          <a:xfrm rot="-5400000">
            <a:off x="4225338" y="3802929"/>
            <a:ext cx="737729" cy="737729"/>
            <a:chOff x="2920647" y="2157958"/>
            <a:chExt cx="827700" cy="827700"/>
          </a:xfrm>
        </p:grpSpPr>
        <p:sp>
          <p:nvSpPr>
            <p:cNvPr id="446" name="Shape 446"/>
            <p:cNvSpPr/>
            <p:nvPr/>
          </p:nvSpPr>
          <p:spPr>
            <a:xfrm rot="2368348">
              <a:off x="3040494" y="2277805"/>
              <a:ext cx="588007" cy="588007"/>
            </a:xfrm>
            <a:prstGeom prst="pie">
              <a:avLst>
                <a:gd name="adj1" fmla="val 18953478"/>
                <a:gd name="adj2" fmla="val 8381030"/>
              </a:avLst>
            </a:prstGeom>
            <a:solidFill>
              <a:srgbClr val="2196F3"/>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47" name="Shape 447"/>
            <p:cNvSpPr/>
            <p:nvPr/>
          </p:nvSpPr>
          <p:spPr>
            <a:xfrm rot="248723">
              <a:off x="3023158" y="2234335"/>
              <a:ext cx="655715" cy="655993"/>
            </a:xfrm>
            <a:prstGeom prst="chord">
              <a:avLst>
                <a:gd name="adj1" fmla="val 2500565"/>
                <a:gd name="adj2" fmla="val 1811979"/>
              </a:avLst>
            </a:prstGeom>
            <a:solidFill>
              <a:srgbClr val="2196F3"/>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sp>
        <p:nvSpPr>
          <p:cNvPr id="448" name="Shape 448"/>
          <p:cNvSpPr txBox="1"/>
          <p:nvPr/>
        </p:nvSpPr>
        <p:spPr>
          <a:xfrm>
            <a:off x="4320431" y="3970948"/>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600" b="1">
                <a:solidFill>
                  <a:srgbClr val="FFFFFF"/>
                </a:solidFill>
                <a:latin typeface="Roboto"/>
                <a:ea typeface="Roboto"/>
                <a:cs typeface="Roboto"/>
                <a:sym typeface="Roboto"/>
              </a:rPr>
              <a:t>02</a:t>
            </a:r>
            <a:endParaRPr sz="1600" b="1">
              <a:solidFill>
                <a:srgbClr val="FFFFFF"/>
              </a:solidFill>
              <a:latin typeface="Roboto"/>
              <a:ea typeface="Roboto"/>
              <a:cs typeface="Roboto"/>
              <a:sym typeface="Roboto"/>
            </a:endParaRPr>
          </a:p>
        </p:txBody>
      </p:sp>
      <p:grpSp>
        <p:nvGrpSpPr>
          <p:cNvPr id="449" name="Shape 449"/>
          <p:cNvGrpSpPr/>
          <p:nvPr/>
        </p:nvGrpSpPr>
        <p:grpSpPr>
          <a:xfrm>
            <a:off x="5313093" y="2700655"/>
            <a:ext cx="737804" cy="737804"/>
            <a:chOff x="5428888" y="2158023"/>
            <a:chExt cx="828900" cy="828900"/>
          </a:xfrm>
        </p:grpSpPr>
        <p:sp>
          <p:nvSpPr>
            <p:cNvPr id="450" name="Shape 450"/>
            <p:cNvSpPr/>
            <p:nvPr/>
          </p:nvSpPr>
          <p:spPr>
            <a:xfrm rot="-8431175">
              <a:off x="5548912" y="2278047"/>
              <a:ext cx="588851" cy="588851"/>
            </a:xfrm>
            <a:prstGeom prst="pie">
              <a:avLst>
                <a:gd name="adj1" fmla="val 19686997"/>
                <a:gd name="adj2" fmla="val 7771013"/>
              </a:avLst>
            </a:prstGeom>
            <a:solidFill>
              <a:srgbClr val="1976D2"/>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451" name="Shape 451"/>
            <p:cNvSpPr/>
            <p:nvPr/>
          </p:nvSpPr>
          <p:spPr>
            <a:xfrm rot="-10551618">
              <a:off x="5498383" y="2253584"/>
              <a:ext cx="656613" cy="656891"/>
            </a:xfrm>
            <a:prstGeom prst="chord">
              <a:avLst>
                <a:gd name="adj1" fmla="val 2500565"/>
                <a:gd name="adj2" fmla="val 1811979"/>
              </a:avLst>
            </a:prstGeom>
            <a:solidFill>
              <a:srgbClr val="1976D2"/>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sp>
        <p:nvSpPr>
          <p:cNvPr id="452" name="Shape 452"/>
          <p:cNvSpPr txBox="1"/>
          <p:nvPr/>
        </p:nvSpPr>
        <p:spPr>
          <a:xfrm>
            <a:off x="5404083" y="2882857"/>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600" b="1">
                <a:solidFill>
                  <a:srgbClr val="FFFFFF"/>
                </a:solidFill>
                <a:latin typeface="Roboto"/>
                <a:ea typeface="Roboto"/>
                <a:cs typeface="Roboto"/>
                <a:sym typeface="Roboto"/>
              </a:rPr>
              <a:t>03</a:t>
            </a:r>
            <a:endParaRPr sz="1600" b="1">
              <a:solidFill>
                <a:srgbClr val="FFFFFF"/>
              </a:solidFill>
              <a:latin typeface="Roboto"/>
              <a:ea typeface="Roboto"/>
              <a:cs typeface="Roboto"/>
              <a:sym typeface="Roboto"/>
            </a:endParaRPr>
          </a:p>
        </p:txBody>
      </p:sp>
      <p:grpSp>
        <p:nvGrpSpPr>
          <p:cNvPr id="453" name="Shape 453"/>
          <p:cNvGrpSpPr/>
          <p:nvPr/>
        </p:nvGrpSpPr>
        <p:grpSpPr>
          <a:xfrm rot="5400000">
            <a:off x="4193370" y="1569752"/>
            <a:ext cx="737729" cy="737729"/>
            <a:chOff x="2920647" y="2157958"/>
            <a:chExt cx="827700" cy="827700"/>
          </a:xfrm>
        </p:grpSpPr>
        <p:sp>
          <p:nvSpPr>
            <p:cNvPr id="454" name="Shape 454"/>
            <p:cNvSpPr/>
            <p:nvPr/>
          </p:nvSpPr>
          <p:spPr>
            <a:xfrm rot="2368348">
              <a:off x="3040494" y="2277805"/>
              <a:ext cx="588007" cy="588007"/>
            </a:xfrm>
            <a:prstGeom prst="pie">
              <a:avLst>
                <a:gd name="adj1" fmla="val 18953478"/>
                <a:gd name="adj2" fmla="val 8381030"/>
              </a:avLst>
            </a:prstGeom>
            <a:solidFill>
              <a:srgbClr val="0D47A1"/>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55" name="Shape 455"/>
            <p:cNvSpPr/>
            <p:nvPr/>
          </p:nvSpPr>
          <p:spPr>
            <a:xfrm rot="248723">
              <a:off x="3023158" y="2234335"/>
              <a:ext cx="655715" cy="655993"/>
            </a:xfrm>
            <a:prstGeom prst="chord">
              <a:avLst>
                <a:gd name="adj1" fmla="val 2500565"/>
                <a:gd name="adj2" fmla="val 1811979"/>
              </a:avLst>
            </a:prstGeom>
            <a:solidFill>
              <a:srgbClr val="0D47A1"/>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sp>
        <p:nvSpPr>
          <p:cNvPr id="456" name="Shape 456"/>
          <p:cNvSpPr txBox="1"/>
          <p:nvPr/>
        </p:nvSpPr>
        <p:spPr>
          <a:xfrm>
            <a:off x="4320431" y="1765093"/>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600" b="1">
                <a:solidFill>
                  <a:srgbClr val="FFFFFF"/>
                </a:solidFill>
                <a:latin typeface="Roboto"/>
                <a:ea typeface="Roboto"/>
                <a:cs typeface="Roboto"/>
                <a:sym typeface="Roboto"/>
              </a:rPr>
              <a:t>04</a:t>
            </a:r>
            <a:endParaRPr sz="1600" b="1">
              <a:solidFill>
                <a:srgbClr val="FFFFFF"/>
              </a:solidFill>
              <a:latin typeface="Roboto"/>
              <a:ea typeface="Roboto"/>
              <a:cs typeface="Roboto"/>
              <a:sym typeface="Roboto"/>
            </a:endParaRPr>
          </a:p>
        </p:txBody>
      </p:sp>
      <p:sp>
        <p:nvSpPr>
          <p:cNvPr id="457" name="Shape 457"/>
          <p:cNvSpPr/>
          <p:nvPr/>
        </p:nvSpPr>
        <p:spPr>
          <a:xfrm>
            <a:off x="3753714" y="2242913"/>
            <a:ext cx="1623000" cy="1623000"/>
          </a:xfrm>
          <a:prstGeom prst="ellipse">
            <a:avLst/>
          </a:prstGeom>
          <a:solidFill>
            <a:srgbClr val="1B212C"/>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Shape 462"/>
          <p:cNvSpPr txBox="1">
            <a:spLocks noGrp="1"/>
          </p:cNvSpPr>
          <p:nvPr>
            <p:ph type="title"/>
          </p:nvPr>
        </p:nvSpPr>
        <p:spPr>
          <a:xfrm>
            <a:off x="1297500" y="393750"/>
            <a:ext cx="7038900" cy="540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s"/>
              <a:t>Presentación de Escribe aquí tu texto</a:t>
            </a:r>
            <a:endParaRPr/>
          </a:p>
        </p:txBody>
      </p:sp>
      <p:sp>
        <p:nvSpPr>
          <p:cNvPr id="463" name="Shape 463"/>
          <p:cNvSpPr txBox="1">
            <a:spLocks noGrp="1"/>
          </p:cNvSpPr>
          <p:nvPr>
            <p:ph type="subTitle" idx="1"/>
          </p:nvPr>
        </p:nvSpPr>
        <p:spPr>
          <a:xfrm>
            <a:off x="1297500" y="934650"/>
            <a:ext cx="6750600" cy="4377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1600"/>
              </a:spcAft>
              <a:buNone/>
            </a:pPr>
            <a:r>
              <a:rPr lang="es">
                <a:latin typeface="Montserrat"/>
                <a:ea typeface="Montserrat"/>
                <a:cs typeface="Montserrat"/>
                <a:sym typeface="Montserrat"/>
              </a:rPr>
              <a:t>Mostrar cómo funcionan tus herramientas en varios dispositivos</a:t>
            </a:r>
            <a:endParaRPr/>
          </a:p>
        </p:txBody>
      </p:sp>
      <p:sp>
        <p:nvSpPr>
          <p:cNvPr id="464" name="Shape 464"/>
          <p:cNvSpPr txBox="1">
            <a:spLocks noGrp="1"/>
          </p:cNvSpPr>
          <p:nvPr>
            <p:ph type="body" idx="2"/>
          </p:nvPr>
        </p:nvSpPr>
        <p:spPr>
          <a:xfrm>
            <a:off x="1297500" y="1656775"/>
            <a:ext cx="1991100" cy="27564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s">
                <a:solidFill>
                  <a:srgbClr val="FFFFFF"/>
                </a:solidFill>
                <a:latin typeface="Arial"/>
                <a:ea typeface="Arial"/>
                <a:cs typeface="Arial"/>
                <a:sym typeface="Arial"/>
              </a:rPr>
              <a:t>Escribe aquí tu texto Escribe aquí tu texto Escribe aquí tu texto Escribe aquí tu texto Escribe aquí tu texto Escribe aquí tu texto Escribe aquí tu texto Escribe aquí tu texto</a:t>
            </a:r>
            <a:r>
              <a:rPr lang="es">
                <a:latin typeface="Arial"/>
                <a:ea typeface="Arial"/>
                <a:cs typeface="Arial"/>
                <a:sym typeface="Arial"/>
              </a:rPr>
              <a:t>.</a:t>
            </a:r>
            <a:endParaRPr/>
          </a:p>
        </p:txBody>
      </p:sp>
      <p:grpSp>
        <p:nvGrpSpPr>
          <p:cNvPr id="465" name="Shape 465"/>
          <p:cNvGrpSpPr/>
          <p:nvPr/>
        </p:nvGrpSpPr>
        <p:grpSpPr>
          <a:xfrm>
            <a:off x="6884050" y="1716000"/>
            <a:ext cx="2259900" cy="1103400"/>
            <a:chOff x="6884050" y="1716000"/>
            <a:chExt cx="2259900" cy="1103400"/>
          </a:xfrm>
        </p:grpSpPr>
        <p:sp>
          <p:nvSpPr>
            <p:cNvPr id="466" name="Shape 466"/>
            <p:cNvSpPr/>
            <p:nvPr/>
          </p:nvSpPr>
          <p:spPr>
            <a:xfrm>
              <a:off x="6884050" y="1716000"/>
              <a:ext cx="2259900" cy="1103400"/>
            </a:xfrm>
            <a:prstGeom prst="rect">
              <a:avLst/>
            </a:prstGeom>
            <a:solidFill>
              <a:srgbClr val="008FFF"/>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a:p>
              <a:pPr marL="0" lvl="0" indent="0" rtl="0">
                <a:spcBef>
                  <a:spcPts val="0"/>
                </a:spcBef>
                <a:spcAft>
                  <a:spcPts val="0"/>
                </a:spcAft>
                <a:buNone/>
              </a:pPr>
              <a:endParaRPr/>
            </a:p>
          </p:txBody>
        </p:sp>
        <p:sp>
          <p:nvSpPr>
            <p:cNvPr id="467" name="Shape 467"/>
            <p:cNvSpPr txBox="1"/>
            <p:nvPr/>
          </p:nvSpPr>
          <p:spPr>
            <a:xfrm>
              <a:off x="7354784" y="1840351"/>
              <a:ext cx="1550400" cy="758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s" sz="1200" b="1">
                  <a:solidFill>
                    <a:srgbClr val="FFFFFF"/>
                  </a:solidFill>
                </a:rPr>
                <a:t>CONSEJO</a:t>
              </a:r>
              <a:endParaRPr sz="1200" b="1">
                <a:solidFill>
                  <a:srgbClr val="FFFFFF"/>
                </a:solidFill>
              </a:endParaRPr>
            </a:p>
            <a:p>
              <a:pPr marL="0" lvl="0" indent="0" rtl="0">
                <a:lnSpc>
                  <a:spcPct val="115000"/>
                </a:lnSpc>
                <a:spcBef>
                  <a:spcPts val="0"/>
                </a:spcBef>
                <a:spcAft>
                  <a:spcPts val="0"/>
                </a:spcAft>
                <a:buNone/>
              </a:pPr>
              <a:endParaRPr sz="700">
                <a:solidFill>
                  <a:srgbClr val="FFFFFF"/>
                </a:solidFill>
              </a:endParaRPr>
            </a:p>
            <a:p>
              <a:pPr marL="0" lvl="0" indent="0" rtl="0">
                <a:lnSpc>
                  <a:spcPct val="115000"/>
                </a:lnSpc>
                <a:spcBef>
                  <a:spcPts val="0"/>
                </a:spcBef>
                <a:spcAft>
                  <a:spcPts val="0"/>
                </a:spcAft>
                <a:buNone/>
              </a:pPr>
              <a:r>
                <a:rPr lang="es" sz="700">
                  <a:solidFill>
                    <a:srgbClr val="D9F0FF"/>
                  </a:solidFill>
                </a:rPr>
                <a:t>Para crear tu prototipo, haz clic con el botón derecho en una foto y selecciona Sustituir imagen.</a:t>
              </a:r>
              <a:endParaRPr sz="700">
                <a:solidFill>
                  <a:srgbClr val="D9F0FF"/>
                </a:solidFill>
              </a:endParaRPr>
            </a:p>
          </p:txBody>
        </p:sp>
        <p:pic>
          <p:nvPicPr>
            <p:cNvPr id="468" name="Shape 468"/>
            <p:cNvPicPr preferRelativeResize="0"/>
            <p:nvPr/>
          </p:nvPicPr>
          <p:blipFill>
            <a:blip r:embed="rId3">
              <a:alphaModFix/>
            </a:blip>
            <a:stretch>
              <a:fillRect/>
            </a:stretch>
          </p:blipFill>
          <p:spPr>
            <a:xfrm>
              <a:off x="7138828" y="1908568"/>
              <a:ext cx="212825" cy="212825"/>
            </a:xfrm>
            <a:prstGeom prst="rect">
              <a:avLst/>
            </a:prstGeom>
            <a:noFill/>
            <a:ln>
              <a:noFill/>
            </a:ln>
          </p:spPr>
        </p:pic>
      </p:grpSp>
      <p:grpSp>
        <p:nvGrpSpPr>
          <p:cNvPr id="469" name="Shape 469"/>
          <p:cNvGrpSpPr/>
          <p:nvPr/>
        </p:nvGrpSpPr>
        <p:grpSpPr>
          <a:xfrm>
            <a:off x="3517188" y="1656777"/>
            <a:ext cx="3462484" cy="2672600"/>
            <a:chOff x="3553042" y="1657806"/>
            <a:chExt cx="3461100" cy="2671532"/>
          </a:xfrm>
        </p:grpSpPr>
        <p:sp>
          <p:nvSpPr>
            <p:cNvPr id="470" name="Shape 470"/>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1" name="Shape 471"/>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472" name="Shape 472"/>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3" name="Shape 473"/>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4" name="Shape 474"/>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5" name="Shape 475"/>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6" name="Shape 47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7" name="Shape 477"/>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478" name="Shape 478" descr="QuickTip.jpg"/>
          <p:cNvPicPr preferRelativeResize="0"/>
          <p:nvPr/>
        </p:nvPicPr>
        <p:blipFill rotWithShape="1">
          <a:blip r:embed="rId4">
            <a:alphaModFix/>
          </a:blip>
          <a:srcRect t="7264" b="7264"/>
          <a:stretch/>
        </p:blipFill>
        <p:spPr>
          <a:xfrm>
            <a:off x="3570069" y="1713899"/>
            <a:ext cx="3356400" cy="1912500"/>
          </a:xfrm>
          <a:prstGeom prst="rect">
            <a:avLst/>
          </a:prstGeom>
          <a:noFill/>
          <a:ln>
            <a:noFill/>
          </a:ln>
        </p:spPr>
      </p:pic>
      <p:sp>
        <p:nvSpPr>
          <p:cNvPr id="479" name="Shape 479"/>
          <p:cNvSpPr/>
          <p:nvPr/>
        </p:nvSpPr>
        <p:spPr>
          <a:xfrm flipH="1">
            <a:off x="3569929" y="1714948"/>
            <a:ext cx="3356400" cy="19101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480" name="Shape 480"/>
          <p:cNvGrpSpPr/>
          <p:nvPr/>
        </p:nvGrpSpPr>
        <p:grpSpPr>
          <a:xfrm>
            <a:off x="6470900" y="2744576"/>
            <a:ext cx="1122449" cy="1668667"/>
            <a:chOff x="6505573" y="2745170"/>
            <a:chExt cx="1122000" cy="1668000"/>
          </a:xfrm>
        </p:grpSpPr>
        <p:sp>
          <p:nvSpPr>
            <p:cNvPr id="481" name="Shape 481"/>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482" name="Shape 482"/>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483" name="Shape 483"/>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4" name="Shape 484"/>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485" name="Shape 485" descr="offset_comp_342327_edited.jpg"/>
          <p:cNvPicPr preferRelativeResize="0"/>
          <p:nvPr/>
        </p:nvPicPr>
        <p:blipFill rotWithShape="1">
          <a:blip r:embed="rId5">
            <a:alphaModFix/>
          </a:blip>
          <a:srcRect l="53168" t="53058" r="26238" b="16020"/>
          <a:stretch/>
        </p:blipFill>
        <p:spPr>
          <a:xfrm>
            <a:off x="6470381" y="2818527"/>
            <a:ext cx="1122300" cy="1461000"/>
          </a:xfrm>
          <a:prstGeom prst="rect">
            <a:avLst/>
          </a:prstGeom>
          <a:noFill/>
          <a:ln>
            <a:noFill/>
          </a:ln>
        </p:spPr>
      </p:pic>
      <p:sp>
        <p:nvSpPr>
          <p:cNvPr id="486" name="Shape 486"/>
          <p:cNvSpPr/>
          <p:nvPr/>
        </p:nvSpPr>
        <p:spPr>
          <a:xfrm flipH="1">
            <a:off x="6470215" y="2818767"/>
            <a:ext cx="1122300" cy="14610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487" name="Shape 487"/>
          <p:cNvGrpSpPr/>
          <p:nvPr/>
        </p:nvGrpSpPr>
        <p:grpSpPr>
          <a:xfrm>
            <a:off x="6080176" y="3375336"/>
            <a:ext cx="570528" cy="1135689"/>
            <a:chOff x="9543736" y="4486132"/>
            <a:chExt cx="570300" cy="1135235"/>
          </a:xfrm>
        </p:grpSpPr>
        <p:sp>
          <p:nvSpPr>
            <p:cNvPr id="488" name="Shape 488"/>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9" name="Shape 489"/>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90" name="Shape 490"/>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91" name="Shape 491"/>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492" name="Shape 492" descr="offset_comp_342327_edited.jpg"/>
          <p:cNvPicPr preferRelativeResize="0"/>
          <p:nvPr/>
        </p:nvPicPr>
        <p:blipFill rotWithShape="1">
          <a:blip r:embed="rId5">
            <a:alphaModFix/>
          </a:blip>
          <a:srcRect l="41330" t="42211" r="47980" b="36733"/>
          <a:stretch/>
        </p:blipFill>
        <p:spPr>
          <a:xfrm>
            <a:off x="6079557" y="3374919"/>
            <a:ext cx="570300" cy="973800"/>
          </a:xfrm>
          <a:prstGeom prst="round2SameRect">
            <a:avLst>
              <a:gd name="adj1" fmla="val 4129"/>
              <a:gd name="adj2" fmla="val 0"/>
            </a:avLst>
          </a:prstGeom>
          <a:noFill/>
          <a:ln>
            <a:noFill/>
          </a:ln>
        </p:spPr>
      </p:pic>
      <p:sp>
        <p:nvSpPr>
          <p:cNvPr id="493" name="Shape 493"/>
          <p:cNvSpPr/>
          <p:nvPr/>
        </p:nvSpPr>
        <p:spPr>
          <a:xfrm flipH="1">
            <a:off x="6079436" y="3398094"/>
            <a:ext cx="570300" cy="9507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494" name="Shape 494"/>
          <p:cNvGrpSpPr/>
          <p:nvPr/>
        </p:nvGrpSpPr>
        <p:grpSpPr>
          <a:xfrm>
            <a:off x="7350028" y="3727561"/>
            <a:ext cx="499100" cy="758547"/>
            <a:chOff x="7384375" y="3728000"/>
            <a:chExt cx="498900" cy="758244"/>
          </a:xfrm>
        </p:grpSpPr>
        <p:sp>
          <p:nvSpPr>
            <p:cNvPr id="495" name="Shape 495"/>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96" name="Shape 496"/>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97" name="Shape 497"/>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98" name="Shape 498"/>
            <p:cNvSpPr/>
            <p:nvPr/>
          </p:nvSpPr>
          <p:spPr>
            <a:xfrm>
              <a:off x="7384375" y="3860325"/>
              <a:ext cx="498900" cy="498900"/>
            </a:xfrm>
            <a:prstGeom prst="ellipse">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grpSp>
        <p:nvGrpSpPr>
          <p:cNvPr id="499" name="Shape 499"/>
          <p:cNvGrpSpPr/>
          <p:nvPr/>
        </p:nvGrpSpPr>
        <p:grpSpPr>
          <a:xfrm>
            <a:off x="7350063" y="3857292"/>
            <a:ext cx="523846" cy="507077"/>
            <a:chOff x="7384385" y="3857442"/>
            <a:chExt cx="523637" cy="506874"/>
          </a:xfrm>
        </p:grpSpPr>
        <p:sp>
          <p:nvSpPr>
            <p:cNvPr id="500" name="Shape 500"/>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501" name="Shape 501"/>
            <p:cNvGrpSpPr/>
            <p:nvPr/>
          </p:nvGrpSpPr>
          <p:grpSpPr>
            <a:xfrm>
              <a:off x="7384385" y="3857442"/>
              <a:ext cx="523637" cy="498900"/>
              <a:chOff x="7384385" y="3857442"/>
              <a:chExt cx="523637" cy="498900"/>
            </a:xfrm>
          </p:grpSpPr>
          <p:sp>
            <p:nvSpPr>
              <p:cNvPr id="502" name="Shape 502"/>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503" name="Shape 503"/>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pic>
        <p:nvPicPr>
          <p:cNvPr id="504" name="Shape 504" descr="offset_comp_342327_edited.jpg"/>
          <p:cNvPicPr preferRelativeResize="0"/>
          <p:nvPr/>
        </p:nvPicPr>
        <p:blipFill rotWithShape="1">
          <a:blip r:embed="rId5">
            <a:alphaModFix/>
          </a:blip>
          <a:srcRect l="48584" t="47335" r="37425" b="36557"/>
          <a:stretch/>
        </p:blipFill>
        <p:spPr>
          <a:xfrm>
            <a:off x="7379612" y="3888791"/>
            <a:ext cx="438600" cy="437700"/>
          </a:xfrm>
          <a:prstGeom prst="ellipse">
            <a:avLst/>
          </a:prstGeom>
          <a:noFill/>
          <a:ln w="9525" cap="flat" cmpd="sng">
            <a:solidFill>
              <a:srgbClr val="FFFFFF"/>
            </a:solidFill>
            <a:prstDash val="solid"/>
            <a:round/>
            <a:headEnd type="none" w="sm" len="sm"/>
            <a:tailEnd type="none" w="sm" len="sm"/>
          </a:ln>
        </p:spPr>
      </p:pic>
      <p:grpSp>
        <p:nvGrpSpPr>
          <p:cNvPr id="505" name="Shape 505"/>
          <p:cNvGrpSpPr/>
          <p:nvPr/>
        </p:nvGrpSpPr>
        <p:grpSpPr>
          <a:xfrm>
            <a:off x="7948338" y="3727561"/>
            <a:ext cx="477502" cy="758547"/>
            <a:chOff x="7982421" y="3727763"/>
            <a:chExt cx="477311" cy="758244"/>
          </a:xfrm>
        </p:grpSpPr>
        <p:sp>
          <p:nvSpPr>
            <p:cNvPr id="506" name="Shape 506"/>
            <p:cNvSpPr/>
            <p:nvPr/>
          </p:nvSpPr>
          <p:spPr>
            <a:xfrm>
              <a:off x="8054507" y="3728825"/>
              <a:ext cx="316500" cy="756600"/>
            </a:xfrm>
            <a:prstGeom prst="roundRect">
              <a:avLst>
                <a:gd name="adj" fmla="val 15418"/>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507" name="Shape 507"/>
            <p:cNvSpPr/>
            <p:nvPr/>
          </p:nvSpPr>
          <p:spPr>
            <a:xfrm rot="10800000">
              <a:off x="8054264" y="4233407"/>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08" name="Shape 508"/>
            <p:cNvSpPr/>
            <p:nvPr/>
          </p:nvSpPr>
          <p:spPr>
            <a:xfrm rot="5400000">
              <a:off x="8085300" y="4276650"/>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09" name="Shape 509"/>
            <p:cNvSpPr/>
            <p:nvPr/>
          </p:nvSpPr>
          <p:spPr>
            <a:xfrm>
              <a:off x="8054261" y="3727763"/>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0" name="Shape 510"/>
            <p:cNvSpPr/>
            <p:nvPr/>
          </p:nvSpPr>
          <p:spPr>
            <a:xfrm>
              <a:off x="7991115" y="3866003"/>
              <a:ext cx="434400" cy="486900"/>
            </a:xfrm>
            <a:prstGeom prst="roundRect">
              <a:avLst>
                <a:gd name="adj" fmla="val 12273"/>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1" name="Shape 511"/>
            <p:cNvSpPr/>
            <p:nvPr/>
          </p:nvSpPr>
          <p:spPr>
            <a:xfrm>
              <a:off x="7982425" y="3884047"/>
              <a:ext cx="451800" cy="499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2" name="Shape 512"/>
            <p:cNvSpPr/>
            <p:nvPr/>
          </p:nvSpPr>
          <p:spPr>
            <a:xfrm>
              <a:off x="8408132" y="4081081"/>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3" name="Shape 513"/>
            <p:cNvSpPr/>
            <p:nvPr/>
          </p:nvSpPr>
          <p:spPr>
            <a:xfrm>
              <a:off x="7982421" y="3863888"/>
              <a:ext cx="451800" cy="5139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514" name="Shape 514" descr="offset_comp_342327_edited.jpg"/>
          <p:cNvPicPr preferRelativeResize="0"/>
          <p:nvPr/>
        </p:nvPicPr>
        <p:blipFill rotWithShape="1">
          <a:blip r:embed="rId5">
            <a:alphaModFix/>
          </a:blip>
          <a:srcRect l="49668" t="55915" r="37351" b="27092"/>
          <a:stretch/>
        </p:blipFill>
        <p:spPr>
          <a:xfrm>
            <a:off x="7966179" y="3884431"/>
            <a:ext cx="415200" cy="471300"/>
          </a:xfrm>
          <a:prstGeom prst="roundRect">
            <a:avLst>
              <a:gd name="adj" fmla="val 7794"/>
            </a:avLst>
          </a:prstGeom>
          <a:noFill/>
          <a:ln w="9525" cap="flat" cmpd="sng">
            <a:solidFill>
              <a:srgbClr val="FFFFFF"/>
            </a:solidFill>
            <a:prstDash val="solid"/>
            <a:round/>
            <a:headEnd type="none" w="sm" len="sm"/>
            <a:tailEnd type="none" w="sm" len="sm"/>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Shape 519"/>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s"/>
              <a:t>Foco en ordenadores</a:t>
            </a:r>
            <a:endParaRPr sz="1000"/>
          </a:p>
        </p:txBody>
      </p:sp>
      <p:sp>
        <p:nvSpPr>
          <p:cNvPr id="520" name="Shape 520"/>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1600"/>
              </a:spcAft>
              <a:buNone/>
            </a:pPr>
            <a:r>
              <a:rPr lang="es">
                <a:solidFill>
                  <a:srgbClr val="FFFFFF"/>
                </a:solidFill>
              </a:rPr>
              <a:t>Escribe aquí tu texto Escribe aquí tu texto Escribe aquí tu texto</a:t>
            </a:r>
            <a:endParaRPr/>
          </a:p>
        </p:txBody>
      </p:sp>
      <p:sp>
        <p:nvSpPr>
          <p:cNvPr id="521" name="Shape 521"/>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a:t>Escribe aquí tu texto Escribe aquí tu texto Escribe aquí tu texto Escribe aquí tu texto Escribe aquí tu texto Escribe aquí tu texto Escribe aquí tu texto Escribe aquí tu texto Escribe aquí tu texto Escribe aquí tu texto.</a:t>
            </a:r>
            <a:endParaRPr/>
          </a:p>
          <a:p>
            <a:pPr marL="0" lvl="0" indent="0">
              <a:spcBef>
                <a:spcPts val="1600"/>
              </a:spcBef>
              <a:spcAft>
                <a:spcPts val="1600"/>
              </a:spcAft>
              <a:buNone/>
            </a:pPr>
            <a:endParaRPr/>
          </a:p>
        </p:txBody>
      </p:sp>
      <p:grpSp>
        <p:nvGrpSpPr>
          <p:cNvPr id="522" name="Shape 522"/>
          <p:cNvGrpSpPr/>
          <p:nvPr/>
        </p:nvGrpSpPr>
        <p:grpSpPr>
          <a:xfrm>
            <a:off x="2833760" y="1272110"/>
            <a:ext cx="3461100" cy="2671532"/>
            <a:chOff x="3553042" y="1657806"/>
            <a:chExt cx="3461100" cy="2671532"/>
          </a:xfrm>
        </p:grpSpPr>
        <p:sp>
          <p:nvSpPr>
            <p:cNvPr id="523" name="Shape 523"/>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24" name="Shape 524"/>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525" name="Shape 525"/>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26" name="Shape 52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27" name="Shape 527"/>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28" name="Shape 528"/>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29" name="Shape 529"/>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0" name="Shape 530"/>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531" name="Shape 531" descr="offset_comp_342327_edited.jpg"/>
          <p:cNvPicPr preferRelativeResize="0"/>
          <p:nvPr/>
        </p:nvPicPr>
        <p:blipFill rotWithShape="1">
          <a:blip r:embed="rId3">
            <a:alphaModFix/>
          </a:blip>
          <a:srcRect l="38930" t="56777" r="9677" b="9439"/>
          <a:stretch/>
        </p:blipFill>
        <p:spPr>
          <a:xfrm>
            <a:off x="2886903" y="1329319"/>
            <a:ext cx="3355200" cy="1911900"/>
          </a:xfrm>
          <a:prstGeom prst="rect">
            <a:avLst/>
          </a:prstGeom>
          <a:noFill/>
          <a:ln>
            <a:noFill/>
          </a:ln>
        </p:spPr>
      </p:pic>
      <p:sp>
        <p:nvSpPr>
          <p:cNvPr id="532" name="Shape 532"/>
          <p:cNvSpPr/>
          <p:nvPr/>
        </p:nvSpPr>
        <p:spPr>
          <a:xfrm flipH="1">
            <a:off x="2886886" y="1330368"/>
            <a:ext cx="3355200" cy="19098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7" name="Shape 53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s"/>
              <a:t>Foco en móviles</a:t>
            </a:r>
            <a:endParaRPr sz="1000"/>
          </a:p>
        </p:txBody>
      </p:sp>
      <p:sp>
        <p:nvSpPr>
          <p:cNvPr id="538" name="Shape 538"/>
          <p:cNvSpPr txBox="1">
            <a:spLocks noGrp="1"/>
          </p:cNvSpPr>
          <p:nvPr>
            <p:ph type="title"/>
          </p:nvPr>
        </p:nvSpPr>
        <p:spPr>
          <a:xfrm>
            <a:off x="434700" y="1924850"/>
            <a:ext cx="2844900" cy="17973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1600"/>
              </a:spcAft>
              <a:buNone/>
            </a:pPr>
            <a:r>
              <a:rPr lang="es"/>
              <a:t>Escribe aquí tu texto Escribe aquí tu texto Escribe aquí tu texto</a:t>
            </a:r>
            <a:endParaRPr/>
          </a:p>
        </p:txBody>
      </p:sp>
      <p:sp>
        <p:nvSpPr>
          <p:cNvPr id="539" name="Shape 539"/>
          <p:cNvSpPr txBox="1">
            <a:spLocks noGrp="1"/>
          </p:cNvSpPr>
          <p:nvPr>
            <p:ph type="body" idx="1"/>
          </p:nvPr>
        </p:nvSpPr>
        <p:spPr>
          <a:xfrm>
            <a:off x="5874275" y="1924850"/>
            <a:ext cx="2844900" cy="17973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s"/>
              <a:t>Escribe aquí tu texto Escribe aquí tu texto Escribe aquí tu texto Escribe aquí tu texto Escribe aquí tu texto Escribe aquí tu texto Escribe aquí tu texto Escribe aquí tu texto Escribe aquí tu texto Escribe aquí tu texto.</a:t>
            </a:r>
            <a:endParaRPr/>
          </a:p>
        </p:txBody>
      </p:sp>
      <p:grpSp>
        <p:nvGrpSpPr>
          <p:cNvPr id="540" name="Shape 540"/>
          <p:cNvGrpSpPr/>
          <p:nvPr/>
        </p:nvGrpSpPr>
        <p:grpSpPr>
          <a:xfrm>
            <a:off x="3735320" y="1050307"/>
            <a:ext cx="1662185" cy="3304690"/>
            <a:chOff x="3983627" y="1676395"/>
            <a:chExt cx="1449538" cy="2881914"/>
          </a:xfrm>
        </p:grpSpPr>
        <p:sp>
          <p:nvSpPr>
            <p:cNvPr id="541" name="Shape 541"/>
            <p:cNvSpPr/>
            <p:nvPr/>
          </p:nvSpPr>
          <p:spPr>
            <a:xfrm rot="-5400000">
              <a:off x="3276827" y="2404608"/>
              <a:ext cx="2860500" cy="14469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2" name="Shape 542"/>
            <p:cNvSpPr/>
            <p:nvPr/>
          </p:nvSpPr>
          <p:spPr>
            <a:xfrm rot="-5400000">
              <a:off x="3279465" y="2383195"/>
              <a:ext cx="2860500" cy="14469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3" name="Shape 543"/>
            <p:cNvSpPr/>
            <p:nvPr/>
          </p:nvSpPr>
          <p:spPr>
            <a:xfrm>
              <a:off x="4473243" y="4300359"/>
              <a:ext cx="472800" cy="768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544" name="Shape 544" descr="offset_comp_342327_edited.jpg"/>
          <p:cNvPicPr preferRelativeResize="0"/>
          <p:nvPr/>
        </p:nvPicPr>
        <p:blipFill rotWithShape="1">
          <a:blip r:embed="rId3">
            <a:alphaModFix/>
          </a:blip>
          <a:srcRect l="37035" t="24455" r="37029" b="24455"/>
          <a:stretch/>
        </p:blipFill>
        <p:spPr>
          <a:xfrm>
            <a:off x="3735424" y="1050131"/>
            <a:ext cx="1659300" cy="2833500"/>
          </a:xfrm>
          <a:prstGeom prst="round2SameRect">
            <a:avLst>
              <a:gd name="adj1" fmla="val 4129"/>
              <a:gd name="adj2" fmla="val 0"/>
            </a:avLst>
          </a:prstGeom>
          <a:noFill/>
          <a:ln>
            <a:noFill/>
          </a:ln>
        </p:spPr>
      </p:pic>
      <p:sp>
        <p:nvSpPr>
          <p:cNvPr id="545" name="Shape 545"/>
          <p:cNvSpPr/>
          <p:nvPr/>
        </p:nvSpPr>
        <p:spPr>
          <a:xfrm flipH="1">
            <a:off x="3735442" y="1117572"/>
            <a:ext cx="1659300" cy="27657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Shape 550"/>
          <p:cNvSpPr txBox="1">
            <a:spLocks noGrp="1"/>
          </p:cNvSpPr>
          <p:nvPr>
            <p:ph type="title" idx="2"/>
          </p:nvPr>
        </p:nvSpPr>
        <p:spPr>
          <a:xfrm>
            <a:off x="1297500" y="459500"/>
            <a:ext cx="3333300" cy="510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s"/>
              <a:t>Foco en móviles en vista horizontal</a:t>
            </a:r>
            <a:endParaRPr sz="1000"/>
          </a:p>
        </p:txBody>
      </p:sp>
      <p:sp>
        <p:nvSpPr>
          <p:cNvPr id="551" name="Shape 551"/>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1600"/>
              </a:spcAft>
              <a:buNone/>
            </a:pPr>
            <a:r>
              <a:rPr lang="es"/>
              <a:t>Escribe aquí tu texto Escribe aquí tu texto Escribe aquí tu texto</a:t>
            </a:r>
            <a:endParaRPr/>
          </a:p>
        </p:txBody>
      </p:sp>
      <p:sp>
        <p:nvSpPr>
          <p:cNvPr id="552" name="Shape 552"/>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s" sz="1000"/>
              <a:t>Escribe aquí tu texto Escribe aquí tu texto Escribe aquí tu texto Escribe aquí tu texto Escribe aquí tu texto Escribe aquí tu texto Escribe aquí tu texto Escribe aquí tu texto Escribe aquí tu texto Escribe aquí tu texto.</a:t>
            </a:r>
            <a:endParaRPr/>
          </a:p>
        </p:txBody>
      </p:sp>
      <p:grpSp>
        <p:nvGrpSpPr>
          <p:cNvPr id="553" name="Shape 553"/>
          <p:cNvGrpSpPr/>
          <p:nvPr/>
        </p:nvGrpSpPr>
        <p:grpSpPr>
          <a:xfrm>
            <a:off x="4654186" y="1785178"/>
            <a:ext cx="4042004" cy="2072175"/>
            <a:chOff x="4654186" y="1785178"/>
            <a:chExt cx="4042004" cy="2072175"/>
          </a:xfrm>
        </p:grpSpPr>
        <p:sp>
          <p:nvSpPr>
            <p:cNvPr id="554" name="Shape 554"/>
            <p:cNvSpPr/>
            <p:nvPr/>
          </p:nvSpPr>
          <p:spPr>
            <a:xfrm>
              <a:off x="4657290" y="1813753"/>
              <a:ext cx="4038900" cy="20436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55" name="Shape 555"/>
            <p:cNvSpPr/>
            <p:nvPr/>
          </p:nvSpPr>
          <p:spPr>
            <a:xfrm>
              <a:off x="4654186" y="1785178"/>
              <a:ext cx="4038900" cy="20436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56" name="Shape 556"/>
            <p:cNvSpPr/>
            <p:nvPr/>
          </p:nvSpPr>
          <p:spPr>
            <a:xfrm rot="5400000">
              <a:off x="4590717" y="2763677"/>
              <a:ext cx="667200" cy="108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557" name="Shape 557" descr="offset_comp_342327_edited.jpg"/>
          <p:cNvPicPr preferRelativeResize="0"/>
          <p:nvPr/>
        </p:nvPicPr>
        <p:blipFill rotWithShape="1">
          <a:blip r:embed="rId3">
            <a:alphaModFix/>
          </a:blip>
          <a:srcRect l="37906" t="15185" r="30827" b="23234"/>
          <a:stretch/>
        </p:blipFill>
        <p:spPr>
          <a:xfrm rot="5400000">
            <a:off x="5926988" y="1062492"/>
            <a:ext cx="2043600" cy="3489000"/>
          </a:xfrm>
          <a:prstGeom prst="round2SameRect">
            <a:avLst>
              <a:gd name="adj1" fmla="val 4129"/>
              <a:gd name="adj2" fmla="val 0"/>
            </a:avLst>
          </a:prstGeom>
          <a:noFill/>
          <a:ln>
            <a:noFill/>
          </a:ln>
        </p:spPr>
      </p:pic>
      <p:sp>
        <p:nvSpPr>
          <p:cNvPr id="558" name="Shape 558"/>
          <p:cNvSpPr/>
          <p:nvPr/>
        </p:nvSpPr>
        <p:spPr>
          <a:xfrm rot="5400000" flipH="1">
            <a:off x="5885954" y="1103724"/>
            <a:ext cx="2043600" cy="34050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Shape 563"/>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s"/>
              <a:t>Foco en wearables</a:t>
            </a:r>
            <a:endParaRPr sz="1000"/>
          </a:p>
        </p:txBody>
      </p:sp>
      <p:sp>
        <p:nvSpPr>
          <p:cNvPr id="564" name="Shape 564"/>
          <p:cNvSpPr txBox="1">
            <a:spLocks noGrp="1"/>
          </p:cNvSpPr>
          <p:nvPr>
            <p:ph type="body" idx="1"/>
          </p:nvPr>
        </p:nvSpPr>
        <p:spPr>
          <a:xfrm>
            <a:off x="5532750" y="2907875"/>
            <a:ext cx="2642700" cy="10494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s" sz="1000"/>
              <a:t>Escribe aquí tu texto Escribe aquí tu texto Escribe aquí tu texto Escribe aquí tu texto Escribe aquí tu texto Escribe aquí tu texto Escribe aquí tu texto Escribe aquí tu texto Escribe aquí tu texto Escribe aquí tu texto.</a:t>
            </a:r>
            <a:endParaRPr/>
          </a:p>
        </p:txBody>
      </p:sp>
      <p:grpSp>
        <p:nvGrpSpPr>
          <p:cNvPr id="565" name="Shape 565"/>
          <p:cNvGrpSpPr/>
          <p:nvPr/>
        </p:nvGrpSpPr>
        <p:grpSpPr>
          <a:xfrm>
            <a:off x="596402" y="1727943"/>
            <a:ext cx="1387497" cy="2767214"/>
            <a:chOff x="3983627" y="1676395"/>
            <a:chExt cx="1449538" cy="2881914"/>
          </a:xfrm>
        </p:grpSpPr>
        <p:sp>
          <p:nvSpPr>
            <p:cNvPr id="566" name="Shape 566"/>
            <p:cNvSpPr/>
            <p:nvPr/>
          </p:nvSpPr>
          <p:spPr>
            <a:xfrm rot="-5400000">
              <a:off x="3276827" y="2404608"/>
              <a:ext cx="2860500" cy="14469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67" name="Shape 567"/>
            <p:cNvSpPr/>
            <p:nvPr/>
          </p:nvSpPr>
          <p:spPr>
            <a:xfrm rot="-5400000">
              <a:off x="3279465" y="2383195"/>
              <a:ext cx="2860500" cy="14469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68" name="Shape 568"/>
            <p:cNvSpPr/>
            <p:nvPr/>
          </p:nvSpPr>
          <p:spPr>
            <a:xfrm>
              <a:off x="4473243" y="4300359"/>
              <a:ext cx="472800" cy="768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569" name="Shape 569" descr="offset_comp_342327_edited.jpg"/>
          <p:cNvPicPr preferRelativeResize="0"/>
          <p:nvPr/>
        </p:nvPicPr>
        <p:blipFill rotWithShape="1">
          <a:blip r:embed="rId3">
            <a:alphaModFix/>
          </a:blip>
          <a:srcRect l="37035" t="24455" r="37029" b="24455"/>
          <a:stretch/>
        </p:blipFill>
        <p:spPr>
          <a:xfrm>
            <a:off x="595000" y="1728137"/>
            <a:ext cx="1389300" cy="2372700"/>
          </a:xfrm>
          <a:prstGeom prst="round2SameRect">
            <a:avLst>
              <a:gd name="adj1" fmla="val 4129"/>
              <a:gd name="adj2" fmla="val 0"/>
            </a:avLst>
          </a:prstGeom>
          <a:noFill/>
          <a:ln>
            <a:noFill/>
          </a:ln>
        </p:spPr>
      </p:pic>
      <p:sp>
        <p:nvSpPr>
          <p:cNvPr id="570" name="Shape 570"/>
          <p:cNvSpPr/>
          <p:nvPr/>
        </p:nvSpPr>
        <p:spPr>
          <a:xfrm flipH="1">
            <a:off x="595102" y="1784207"/>
            <a:ext cx="1389300" cy="23160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571" name="Shape 571"/>
          <p:cNvGrpSpPr/>
          <p:nvPr/>
        </p:nvGrpSpPr>
        <p:grpSpPr>
          <a:xfrm>
            <a:off x="2339662" y="3136884"/>
            <a:ext cx="559040" cy="1339287"/>
            <a:chOff x="7475548" y="3728000"/>
            <a:chExt cx="316503" cy="758244"/>
          </a:xfrm>
        </p:grpSpPr>
        <p:sp>
          <p:nvSpPr>
            <p:cNvPr id="572" name="Shape 572"/>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73" name="Shape 573"/>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74" name="Shape 574"/>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575" name="Shape 575"/>
          <p:cNvGrpSpPr/>
          <p:nvPr/>
        </p:nvGrpSpPr>
        <p:grpSpPr>
          <a:xfrm>
            <a:off x="2178640" y="3365517"/>
            <a:ext cx="924900" cy="895292"/>
            <a:chOff x="7384385" y="3857442"/>
            <a:chExt cx="523637" cy="506874"/>
          </a:xfrm>
        </p:grpSpPr>
        <p:sp>
          <p:nvSpPr>
            <p:cNvPr id="576" name="Shape 576"/>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577" name="Shape 577"/>
            <p:cNvGrpSpPr/>
            <p:nvPr/>
          </p:nvGrpSpPr>
          <p:grpSpPr>
            <a:xfrm>
              <a:off x="7384385" y="3857442"/>
              <a:ext cx="523637" cy="498900"/>
              <a:chOff x="7384385" y="3857442"/>
              <a:chExt cx="523637" cy="498900"/>
            </a:xfrm>
          </p:grpSpPr>
          <p:sp>
            <p:nvSpPr>
              <p:cNvPr id="578" name="Shape 578"/>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579" name="Shape 579"/>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pic>
        <p:nvPicPr>
          <p:cNvPr id="580" name="Shape 580" descr="offset_comp_342327_edited.jpg"/>
          <p:cNvPicPr preferRelativeResize="0"/>
          <p:nvPr/>
        </p:nvPicPr>
        <p:blipFill rotWithShape="1">
          <a:blip r:embed="rId3">
            <a:alphaModFix/>
          </a:blip>
          <a:srcRect l="46579" t="48531" r="31859" b="26640"/>
          <a:stretch/>
        </p:blipFill>
        <p:spPr>
          <a:xfrm>
            <a:off x="2231987" y="3421570"/>
            <a:ext cx="774600" cy="773100"/>
          </a:xfrm>
          <a:prstGeom prst="ellipse">
            <a:avLst/>
          </a:prstGeom>
          <a:noFill/>
          <a:ln w="28575" cap="flat" cmpd="sng">
            <a:solidFill>
              <a:srgbClr val="FFFFFF"/>
            </a:solidFill>
            <a:prstDash val="solid"/>
            <a:round/>
            <a:headEnd type="none" w="sm" len="sm"/>
            <a:tailEnd type="none" w="sm" len="sm"/>
          </a:ln>
        </p:spPr>
      </p:pic>
      <p:grpSp>
        <p:nvGrpSpPr>
          <p:cNvPr id="581" name="Shape 581"/>
          <p:cNvGrpSpPr/>
          <p:nvPr/>
        </p:nvGrpSpPr>
        <p:grpSpPr>
          <a:xfrm>
            <a:off x="3213842" y="3136833"/>
            <a:ext cx="843152" cy="1339537"/>
            <a:chOff x="-5144606" y="890490"/>
            <a:chExt cx="2115815" cy="3361448"/>
          </a:xfrm>
        </p:grpSpPr>
        <p:sp>
          <p:nvSpPr>
            <p:cNvPr id="582" name="Shape 582"/>
            <p:cNvSpPr/>
            <p:nvPr/>
          </p:nvSpPr>
          <p:spPr>
            <a:xfrm rot="10800000">
              <a:off x="-4844756" y="3132037"/>
              <a:ext cx="1403100" cy="11199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83" name="Shape 583"/>
            <p:cNvSpPr/>
            <p:nvPr/>
          </p:nvSpPr>
          <p:spPr>
            <a:xfrm rot="5400000">
              <a:off x="-4709156" y="3323872"/>
              <a:ext cx="623700" cy="894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84" name="Shape 584"/>
            <p:cNvSpPr/>
            <p:nvPr/>
          </p:nvSpPr>
          <p:spPr>
            <a:xfrm>
              <a:off x="-4844756" y="890490"/>
              <a:ext cx="1403100" cy="11199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85" name="Shape 585"/>
            <p:cNvSpPr/>
            <p:nvPr/>
          </p:nvSpPr>
          <p:spPr>
            <a:xfrm>
              <a:off x="-5144606" y="1591975"/>
              <a:ext cx="2002800" cy="2215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86" name="Shape 586"/>
            <p:cNvSpPr/>
            <p:nvPr/>
          </p:nvSpPr>
          <p:spPr>
            <a:xfrm>
              <a:off x="-3257390" y="2509293"/>
              <a:ext cx="228600" cy="2289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87" name="Shape 587"/>
            <p:cNvSpPr/>
            <p:nvPr/>
          </p:nvSpPr>
          <p:spPr>
            <a:xfrm>
              <a:off x="-5144606" y="1493958"/>
              <a:ext cx="2002800" cy="22782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588" name="Shape 588" descr="offset_comp_342327_edited.jpg"/>
          <p:cNvPicPr preferRelativeResize="0"/>
          <p:nvPr/>
        </p:nvPicPr>
        <p:blipFill rotWithShape="1">
          <a:blip r:embed="rId3">
            <a:alphaModFix/>
          </a:blip>
          <a:srcRect l="47792" t="42078" r="32558" b="31656"/>
          <a:stretch/>
        </p:blipFill>
        <p:spPr>
          <a:xfrm>
            <a:off x="3246895" y="3410328"/>
            <a:ext cx="732600" cy="849000"/>
          </a:xfrm>
          <a:prstGeom prst="roundRect">
            <a:avLst>
              <a:gd name="adj" fmla="val 7794"/>
            </a:avLst>
          </a:prstGeom>
          <a:noFill/>
          <a:ln w="28575" cap="flat" cmpd="sng">
            <a:solidFill>
              <a:srgbClr val="FFFFFF"/>
            </a:solidFill>
            <a:prstDash val="solid"/>
            <a:round/>
            <a:headEnd type="none" w="sm" len="sm"/>
            <a:tailEnd type="none" w="sm" len="sm"/>
          </a:ln>
        </p:spPr>
      </p:pic>
      <p:sp>
        <p:nvSpPr>
          <p:cNvPr id="589" name="Shape 589"/>
          <p:cNvSpPr txBox="1"/>
          <p:nvPr/>
        </p:nvSpPr>
        <p:spPr>
          <a:xfrm>
            <a:off x="5532750" y="1337385"/>
            <a:ext cx="2642700" cy="16098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1600"/>
              </a:spcAft>
              <a:buNone/>
            </a:pPr>
            <a:r>
              <a:rPr lang="es" sz="1800">
                <a:solidFill>
                  <a:srgbClr val="1B212C"/>
                </a:solidFill>
                <a:latin typeface="Montserrat"/>
                <a:ea typeface="Montserrat"/>
                <a:cs typeface="Montserrat"/>
                <a:sym typeface="Montserrat"/>
              </a:rPr>
              <a:t>Escribe aquí tu texto Escribe aquí tu texto Escribe aquí tu texto</a:t>
            </a:r>
            <a:endParaRPr sz="1800">
              <a:solidFill>
                <a:srgbClr val="1B212C"/>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Shape 594"/>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s"/>
              <a:t>Foco en tablets</a:t>
            </a:r>
            <a:endParaRPr sz="1000"/>
          </a:p>
        </p:txBody>
      </p:sp>
      <p:sp>
        <p:nvSpPr>
          <p:cNvPr id="595" name="Shape 595"/>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1600"/>
              </a:spcAft>
              <a:buNone/>
            </a:pPr>
            <a:r>
              <a:rPr lang="es"/>
              <a:t>Escribe aquí tu texto Escribe aquí tu texto Escribe aquí tu texto</a:t>
            </a:r>
            <a:endParaRPr/>
          </a:p>
        </p:txBody>
      </p:sp>
      <p:sp>
        <p:nvSpPr>
          <p:cNvPr id="596" name="Shape 59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a:t>Escribe aquí tu texto Escribe aquí tu texto Escribe aquí tu texto Escribe aquí tu texto Escribe aquí tu texto Escribe aquí tu texto Escribe aquí tu texto Escribe aquí tu texto Escribe aquí tu texto Escribe aquí tu texto.</a:t>
            </a:r>
            <a:endParaRPr/>
          </a:p>
          <a:p>
            <a:pPr marL="0" lvl="0" indent="0">
              <a:spcBef>
                <a:spcPts val="1600"/>
              </a:spcBef>
              <a:spcAft>
                <a:spcPts val="0"/>
              </a:spcAft>
              <a:buNone/>
            </a:pPr>
            <a:endParaRPr/>
          </a:p>
          <a:p>
            <a:pPr marL="0" lvl="0" indent="0">
              <a:spcBef>
                <a:spcPts val="1600"/>
              </a:spcBef>
              <a:spcAft>
                <a:spcPts val="1600"/>
              </a:spcAft>
              <a:buNone/>
            </a:pPr>
            <a:endParaRPr/>
          </a:p>
        </p:txBody>
      </p:sp>
      <p:grpSp>
        <p:nvGrpSpPr>
          <p:cNvPr id="597" name="Shape 597"/>
          <p:cNvGrpSpPr/>
          <p:nvPr/>
        </p:nvGrpSpPr>
        <p:grpSpPr>
          <a:xfrm>
            <a:off x="3409722" y="824063"/>
            <a:ext cx="2351902" cy="3495474"/>
            <a:chOff x="3409722" y="824063"/>
            <a:chExt cx="2351902" cy="3495474"/>
          </a:xfrm>
        </p:grpSpPr>
        <p:sp>
          <p:nvSpPr>
            <p:cNvPr id="598" name="Shape 598"/>
            <p:cNvSpPr/>
            <p:nvPr/>
          </p:nvSpPr>
          <p:spPr>
            <a:xfrm rot="-5400000">
              <a:off x="2850822" y="1408938"/>
              <a:ext cx="3469500" cy="23517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599" name="Shape 599"/>
            <p:cNvSpPr/>
            <p:nvPr/>
          </p:nvSpPr>
          <p:spPr>
            <a:xfrm rot="-5400000">
              <a:off x="2851024" y="1382963"/>
              <a:ext cx="3469500" cy="23517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00" name="Shape 600"/>
            <p:cNvSpPr/>
            <p:nvPr/>
          </p:nvSpPr>
          <p:spPr>
            <a:xfrm>
              <a:off x="4349865" y="4144403"/>
              <a:ext cx="471000" cy="657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pic>
        <p:nvPicPr>
          <p:cNvPr id="601" name="Shape 601" descr="offset_comp_342327_edited.jpg"/>
          <p:cNvPicPr preferRelativeResize="0"/>
          <p:nvPr/>
        </p:nvPicPr>
        <p:blipFill rotWithShape="1">
          <a:blip r:embed="rId3">
            <a:alphaModFix/>
          </a:blip>
          <a:srcRect l="55042" t="50090" r="26199" b="21737"/>
          <a:stretch/>
        </p:blipFill>
        <p:spPr>
          <a:xfrm>
            <a:off x="3409739" y="978859"/>
            <a:ext cx="2351700" cy="3061800"/>
          </a:xfrm>
          <a:prstGeom prst="rect">
            <a:avLst/>
          </a:prstGeom>
          <a:noFill/>
          <a:ln>
            <a:noFill/>
          </a:ln>
        </p:spPr>
      </p:pic>
      <p:sp>
        <p:nvSpPr>
          <p:cNvPr id="602" name="Shape 602"/>
          <p:cNvSpPr/>
          <p:nvPr/>
        </p:nvSpPr>
        <p:spPr>
          <a:xfrm flipH="1">
            <a:off x="3409382" y="979361"/>
            <a:ext cx="2351700" cy="30618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07" name="Shape 60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s"/>
              <a:t>Foco en tablets en vista horizontal</a:t>
            </a:r>
            <a:endParaRPr sz="1000"/>
          </a:p>
        </p:txBody>
      </p:sp>
      <p:sp>
        <p:nvSpPr>
          <p:cNvPr id="608" name="Shape 608"/>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1600"/>
              </a:spcAft>
              <a:buNone/>
            </a:pPr>
            <a:r>
              <a:rPr lang="es"/>
              <a:t>Escribe aquí tu texto Escribe aquí tu texto Escribe aquí tu texto</a:t>
            </a:r>
            <a:endParaRPr/>
          </a:p>
        </p:txBody>
      </p:sp>
      <p:sp>
        <p:nvSpPr>
          <p:cNvPr id="609" name="Shape 609"/>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s" sz="1000"/>
              <a:t>Escribe aquí tu texto Escribe aquí tu texto Escribe aquí tu texto Escribe aquí tu texto Escribe aquí tu texto Escribe aquí tu texto Escribe aquí tu texto Escribe aquí tu texto Escribe aquí tu texto Escribe aquí tu texto.</a:t>
            </a:r>
            <a:endParaRPr/>
          </a:p>
        </p:txBody>
      </p:sp>
      <p:grpSp>
        <p:nvGrpSpPr>
          <p:cNvPr id="610" name="Shape 610"/>
          <p:cNvGrpSpPr/>
          <p:nvPr/>
        </p:nvGrpSpPr>
        <p:grpSpPr>
          <a:xfrm>
            <a:off x="4547087" y="1535165"/>
            <a:ext cx="4273653" cy="2923926"/>
            <a:chOff x="4547087" y="1535165"/>
            <a:chExt cx="4273653" cy="2923926"/>
          </a:xfrm>
        </p:grpSpPr>
        <p:sp>
          <p:nvSpPr>
            <p:cNvPr id="611" name="Shape 611"/>
            <p:cNvSpPr/>
            <p:nvPr/>
          </p:nvSpPr>
          <p:spPr>
            <a:xfrm>
              <a:off x="4548440" y="1563490"/>
              <a:ext cx="4272300" cy="28956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612" name="Shape 612"/>
            <p:cNvSpPr/>
            <p:nvPr/>
          </p:nvSpPr>
          <p:spPr>
            <a:xfrm>
              <a:off x="4547087" y="1535165"/>
              <a:ext cx="4272300" cy="28956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13" name="Shape 613"/>
            <p:cNvSpPr/>
            <p:nvPr/>
          </p:nvSpPr>
          <p:spPr>
            <a:xfrm rot="5400000">
              <a:off x="4414596" y="2956316"/>
              <a:ext cx="579900" cy="810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pic>
        <p:nvPicPr>
          <p:cNvPr id="614" name="Shape 614" descr="offset_comp_342327_edited.jpg"/>
          <p:cNvPicPr preferRelativeResize="0"/>
          <p:nvPr/>
        </p:nvPicPr>
        <p:blipFill rotWithShape="1">
          <a:blip r:embed="rId3">
            <a:alphaModFix/>
          </a:blip>
          <a:srcRect l="42865" t="35258" r="29044" b="22550"/>
          <a:stretch/>
        </p:blipFill>
        <p:spPr>
          <a:xfrm rot="5400000">
            <a:off x="5295271" y="1097449"/>
            <a:ext cx="2895600" cy="3770100"/>
          </a:xfrm>
          <a:prstGeom prst="rect">
            <a:avLst/>
          </a:prstGeom>
          <a:noFill/>
          <a:ln>
            <a:noFill/>
          </a:ln>
        </p:spPr>
      </p:pic>
      <p:sp>
        <p:nvSpPr>
          <p:cNvPr id="615" name="Shape 615"/>
          <p:cNvSpPr/>
          <p:nvPr/>
        </p:nvSpPr>
        <p:spPr>
          <a:xfrm rot="5400000" flipH="1">
            <a:off x="5295241" y="1097457"/>
            <a:ext cx="2895600" cy="37701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Shape 620"/>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s"/>
              <a:t>Foco en wearables</a:t>
            </a:r>
            <a:endParaRPr sz="1000"/>
          </a:p>
        </p:txBody>
      </p:sp>
      <p:sp>
        <p:nvSpPr>
          <p:cNvPr id="621" name="Shape 621"/>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1600"/>
              </a:spcAft>
              <a:buNone/>
            </a:pPr>
            <a:r>
              <a:rPr lang="es"/>
              <a:t>Escribe aquí tu texto Escribe aquí tu texto Escribe aquí tu texto</a:t>
            </a:r>
            <a:endParaRPr/>
          </a:p>
        </p:txBody>
      </p:sp>
      <p:sp>
        <p:nvSpPr>
          <p:cNvPr id="622" name="Shape 622"/>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s"/>
              <a:t>Escribe aquí tu texto Escribe aquí tu texto Escribe aquí tu texto Escribe aquí tu texto Escribe aquí tu texto Escribe aquí tu texto Escribe aquí tu texto Escribe aquí tu texto Escribe aquí tu texto Escribe aquí tu texto.</a:t>
            </a:r>
            <a:endParaRPr/>
          </a:p>
        </p:txBody>
      </p:sp>
      <p:grpSp>
        <p:nvGrpSpPr>
          <p:cNvPr id="623" name="Shape 623"/>
          <p:cNvGrpSpPr/>
          <p:nvPr/>
        </p:nvGrpSpPr>
        <p:grpSpPr>
          <a:xfrm>
            <a:off x="3895497" y="891542"/>
            <a:ext cx="1403091" cy="3361448"/>
            <a:chOff x="7475548" y="3728000"/>
            <a:chExt cx="316503" cy="758244"/>
          </a:xfrm>
        </p:grpSpPr>
        <p:sp>
          <p:nvSpPr>
            <p:cNvPr id="624" name="Shape 624"/>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25" name="Shape 625"/>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26" name="Shape 626"/>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627" name="Shape 627"/>
          <p:cNvGrpSpPr/>
          <p:nvPr/>
        </p:nvGrpSpPr>
        <p:grpSpPr>
          <a:xfrm>
            <a:off x="3491361" y="1465383"/>
            <a:ext cx="2321335" cy="2247075"/>
            <a:chOff x="7384385" y="3857442"/>
            <a:chExt cx="523637" cy="506874"/>
          </a:xfrm>
        </p:grpSpPr>
        <p:sp>
          <p:nvSpPr>
            <p:cNvPr id="628" name="Shape 628"/>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629" name="Shape 629"/>
            <p:cNvGrpSpPr/>
            <p:nvPr/>
          </p:nvGrpSpPr>
          <p:grpSpPr>
            <a:xfrm>
              <a:off x="7384385" y="3857442"/>
              <a:ext cx="523637" cy="498900"/>
              <a:chOff x="7384385" y="3857442"/>
              <a:chExt cx="523637" cy="498900"/>
            </a:xfrm>
          </p:grpSpPr>
          <p:sp>
            <p:nvSpPr>
              <p:cNvPr id="630" name="Shape 630"/>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631" name="Shape 631"/>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pic>
        <p:nvPicPr>
          <p:cNvPr id="632" name="Shape 632" descr="offset_comp_342327_edited.jpg"/>
          <p:cNvPicPr preferRelativeResize="0"/>
          <p:nvPr/>
        </p:nvPicPr>
        <p:blipFill rotWithShape="1">
          <a:blip r:embed="rId3">
            <a:alphaModFix/>
          </a:blip>
          <a:srcRect l="46579" t="48531" r="31859" b="26640"/>
          <a:stretch/>
        </p:blipFill>
        <p:spPr>
          <a:xfrm>
            <a:off x="3625513" y="1605774"/>
            <a:ext cx="1944300" cy="1940700"/>
          </a:xfrm>
          <a:prstGeom prst="ellipse">
            <a:avLst/>
          </a:prstGeom>
          <a:noFill/>
          <a:ln w="28575" cap="flat" cmpd="sng">
            <a:solidFill>
              <a:srgbClr val="FFFFFF"/>
            </a:solidFill>
            <a:prstDash val="solid"/>
            <a:round/>
            <a:headEnd type="none" w="sm" len="sm"/>
            <a:tailEnd type="none" w="sm" len="sm"/>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Shape 63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s"/>
              <a:t>Foco en wearables</a:t>
            </a:r>
            <a:endParaRPr sz="1000"/>
          </a:p>
        </p:txBody>
      </p:sp>
      <p:sp>
        <p:nvSpPr>
          <p:cNvPr id="638" name="Shape 638"/>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1600"/>
              </a:spcAft>
              <a:buNone/>
            </a:pPr>
            <a:r>
              <a:rPr lang="es"/>
              <a:t>Escribe aquí tu texto Escribe aquí tu texto Escribe aquí tu texto</a:t>
            </a:r>
            <a:endParaRPr/>
          </a:p>
        </p:txBody>
      </p:sp>
      <p:sp>
        <p:nvSpPr>
          <p:cNvPr id="639" name="Shape 639"/>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s"/>
              <a:t>Escribe aquí tu texto Escribe aquí tu texto Escribe aquí tu texto Escribe aquí tu texto Escribe aquí tu texto Escribe aquí tu texto Escribe aquí tu texto Escribe aquí tu texto Escribe aquí tu texto Escribe aquí tu texto.</a:t>
            </a:r>
            <a:endParaRPr/>
          </a:p>
        </p:txBody>
      </p:sp>
      <p:grpSp>
        <p:nvGrpSpPr>
          <p:cNvPr id="640" name="Shape 640"/>
          <p:cNvGrpSpPr/>
          <p:nvPr/>
        </p:nvGrpSpPr>
        <p:grpSpPr>
          <a:xfrm>
            <a:off x="3593432" y="890490"/>
            <a:ext cx="2115815" cy="3361448"/>
            <a:chOff x="-5144606" y="890490"/>
            <a:chExt cx="2115815" cy="3361448"/>
          </a:xfrm>
        </p:grpSpPr>
        <p:sp>
          <p:nvSpPr>
            <p:cNvPr id="641" name="Shape 641"/>
            <p:cNvSpPr/>
            <p:nvPr/>
          </p:nvSpPr>
          <p:spPr>
            <a:xfrm rot="10800000">
              <a:off x="-4844756" y="3132037"/>
              <a:ext cx="1403100" cy="11199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42" name="Shape 642"/>
            <p:cNvSpPr/>
            <p:nvPr/>
          </p:nvSpPr>
          <p:spPr>
            <a:xfrm rot="5400000">
              <a:off x="-4709156" y="3323872"/>
              <a:ext cx="623700" cy="894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43" name="Shape 643"/>
            <p:cNvSpPr/>
            <p:nvPr/>
          </p:nvSpPr>
          <p:spPr>
            <a:xfrm>
              <a:off x="-4844756" y="890490"/>
              <a:ext cx="1403100" cy="11199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44" name="Shape 644"/>
            <p:cNvSpPr/>
            <p:nvPr/>
          </p:nvSpPr>
          <p:spPr>
            <a:xfrm>
              <a:off x="-5144606" y="1591975"/>
              <a:ext cx="2002800" cy="2215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45" name="Shape 645"/>
            <p:cNvSpPr/>
            <p:nvPr/>
          </p:nvSpPr>
          <p:spPr>
            <a:xfrm>
              <a:off x="-3257390" y="2509293"/>
              <a:ext cx="228600" cy="2289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46" name="Shape 646"/>
            <p:cNvSpPr/>
            <p:nvPr/>
          </p:nvSpPr>
          <p:spPr>
            <a:xfrm>
              <a:off x="-5144606" y="1493958"/>
              <a:ext cx="2002800" cy="22782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647" name="Shape 647" descr="offset_comp_342327_edited.jpg"/>
          <p:cNvPicPr preferRelativeResize="0"/>
          <p:nvPr/>
        </p:nvPicPr>
        <p:blipFill rotWithShape="1">
          <a:blip r:embed="rId3">
            <a:alphaModFix/>
          </a:blip>
          <a:srcRect l="47792" t="42078" r="32558" b="31656"/>
          <a:stretch/>
        </p:blipFill>
        <p:spPr>
          <a:xfrm>
            <a:off x="3675963" y="1576938"/>
            <a:ext cx="1838700" cy="2130600"/>
          </a:xfrm>
          <a:prstGeom prst="roundRect">
            <a:avLst>
              <a:gd name="adj" fmla="val 7794"/>
            </a:avLst>
          </a:prstGeom>
          <a:noFill/>
          <a:ln w="28575" cap="flat" cmpd="sng">
            <a:solidFill>
              <a:srgbClr val="FFFFFF"/>
            </a:solidFill>
            <a:prstDash val="solid"/>
            <a:round/>
            <a:headEnd type="none" w="sm" len="sm"/>
            <a:tailEnd type="none" w="sm" len="sm"/>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Shape 234"/>
          <p:cNvSpPr txBox="1"/>
          <p:nvPr/>
        </p:nvSpPr>
        <p:spPr>
          <a:xfrm>
            <a:off x="4572000" y="894025"/>
            <a:ext cx="2480700" cy="48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400">
                <a:solidFill>
                  <a:srgbClr val="FFFFFF"/>
                </a:solidFill>
                <a:latin typeface="Montserrat"/>
                <a:ea typeface="Montserrat"/>
                <a:cs typeface="Montserrat"/>
                <a:sym typeface="Montserrat"/>
              </a:rPr>
              <a:t>Index</a:t>
            </a:r>
            <a:endParaRPr sz="2400">
              <a:solidFill>
                <a:srgbClr val="FFFFFF"/>
              </a:solidFill>
              <a:latin typeface="Montserrat"/>
              <a:ea typeface="Montserrat"/>
              <a:cs typeface="Montserrat"/>
              <a:sym typeface="Montserrat"/>
            </a:endParaRPr>
          </a:p>
        </p:txBody>
      </p:sp>
      <p:sp>
        <p:nvSpPr>
          <p:cNvPr id="235" name="Shape 235"/>
          <p:cNvSpPr txBox="1"/>
          <p:nvPr/>
        </p:nvSpPr>
        <p:spPr>
          <a:xfrm>
            <a:off x="4233100" y="1719925"/>
            <a:ext cx="3018300" cy="2243700"/>
          </a:xfrm>
          <a:prstGeom prst="rect">
            <a:avLst/>
          </a:prstGeom>
          <a:noFill/>
          <a:ln>
            <a:noFill/>
          </a:ln>
        </p:spPr>
        <p:txBody>
          <a:bodyPr spcFirstLastPara="1" wrap="square" lIns="91425" tIns="91425" rIns="91425" bIns="91425" anchor="t" anchorCtr="0">
            <a:noAutofit/>
          </a:bodyPr>
          <a:lstStyle/>
          <a:p>
            <a:pPr marL="0" lvl="0" indent="0" rtl="0">
              <a:lnSpc>
                <a:spcPct val="100000"/>
              </a:lnSpc>
              <a:spcBef>
                <a:spcPts val="0"/>
              </a:spcBef>
              <a:spcAft>
                <a:spcPts val="0"/>
              </a:spcAft>
              <a:buNone/>
            </a:pPr>
            <a:r>
              <a:rPr lang="es" sz="2400">
                <a:solidFill>
                  <a:srgbClr val="FFFFFF"/>
                </a:solidFill>
                <a:latin typeface="Montserrat"/>
                <a:ea typeface="Montserrat"/>
                <a:cs typeface="Montserrat"/>
                <a:sym typeface="Montserrat"/>
              </a:rPr>
              <a:t>Definition </a:t>
            </a:r>
            <a:endParaRPr sz="2400">
              <a:solidFill>
                <a:srgbClr val="FFFFFF"/>
              </a:solidFill>
              <a:latin typeface="Montserrat"/>
              <a:ea typeface="Montserrat"/>
              <a:cs typeface="Montserrat"/>
              <a:sym typeface="Montserrat"/>
            </a:endParaRPr>
          </a:p>
          <a:p>
            <a:pPr marL="0" lvl="0" indent="0" rtl="0">
              <a:lnSpc>
                <a:spcPct val="100000"/>
              </a:lnSpc>
              <a:spcBef>
                <a:spcPts val="900"/>
              </a:spcBef>
              <a:spcAft>
                <a:spcPts val="0"/>
              </a:spcAft>
              <a:buNone/>
            </a:pPr>
            <a:r>
              <a:rPr lang="es" sz="2400">
                <a:solidFill>
                  <a:srgbClr val="FFFFFF"/>
                </a:solidFill>
                <a:latin typeface="Montserrat"/>
                <a:ea typeface="Montserrat"/>
                <a:cs typeface="Montserrat"/>
                <a:sym typeface="Montserrat"/>
              </a:rPr>
              <a:t>Characteristics </a:t>
            </a:r>
            <a:endParaRPr sz="2400">
              <a:solidFill>
                <a:srgbClr val="FFFFFF"/>
              </a:solidFill>
              <a:latin typeface="Montserrat"/>
              <a:ea typeface="Montserrat"/>
              <a:cs typeface="Montserrat"/>
              <a:sym typeface="Montserrat"/>
            </a:endParaRPr>
          </a:p>
          <a:p>
            <a:pPr marL="0" lvl="0" indent="0" rtl="0">
              <a:lnSpc>
                <a:spcPct val="100000"/>
              </a:lnSpc>
              <a:spcBef>
                <a:spcPts val="900"/>
              </a:spcBef>
              <a:spcAft>
                <a:spcPts val="0"/>
              </a:spcAft>
              <a:buNone/>
            </a:pPr>
            <a:r>
              <a:rPr lang="es" sz="2400">
                <a:solidFill>
                  <a:srgbClr val="FFFFFF"/>
                </a:solidFill>
                <a:latin typeface="Montserrat"/>
                <a:ea typeface="Montserrat"/>
                <a:cs typeface="Montserrat"/>
                <a:sym typeface="Montserrat"/>
              </a:rPr>
              <a:t>Properties </a:t>
            </a:r>
            <a:endParaRPr sz="2400">
              <a:solidFill>
                <a:srgbClr val="FFFFFF"/>
              </a:solidFill>
              <a:latin typeface="Montserrat"/>
              <a:ea typeface="Montserrat"/>
              <a:cs typeface="Montserrat"/>
              <a:sym typeface="Montserrat"/>
            </a:endParaRPr>
          </a:p>
          <a:p>
            <a:pPr marL="0" lvl="0" indent="0" rtl="0">
              <a:lnSpc>
                <a:spcPct val="100000"/>
              </a:lnSpc>
              <a:spcBef>
                <a:spcPts val="900"/>
              </a:spcBef>
              <a:spcAft>
                <a:spcPts val="0"/>
              </a:spcAft>
              <a:buNone/>
            </a:pPr>
            <a:r>
              <a:rPr lang="es" sz="2400">
                <a:solidFill>
                  <a:srgbClr val="FFFFFF"/>
                </a:solidFill>
                <a:latin typeface="Montserrat"/>
                <a:ea typeface="Montserrat"/>
                <a:cs typeface="Montserrat"/>
                <a:sym typeface="Montserrat"/>
              </a:rPr>
              <a:t>Applications </a:t>
            </a:r>
            <a:endParaRPr sz="2400">
              <a:solidFill>
                <a:srgbClr val="FFFFFF"/>
              </a:solidFill>
              <a:latin typeface="Montserrat"/>
              <a:ea typeface="Montserrat"/>
              <a:cs typeface="Montserrat"/>
              <a:sym typeface="Montserrat"/>
            </a:endParaRPr>
          </a:p>
          <a:p>
            <a:pPr marL="0" lvl="0" indent="0" rtl="0">
              <a:lnSpc>
                <a:spcPct val="100000"/>
              </a:lnSpc>
              <a:spcBef>
                <a:spcPts val="900"/>
              </a:spcBef>
              <a:spcAft>
                <a:spcPts val="900"/>
              </a:spcAft>
              <a:buNone/>
            </a:pPr>
            <a:r>
              <a:rPr lang="es" sz="2400">
                <a:solidFill>
                  <a:srgbClr val="FFFFFF"/>
                </a:solidFill>
                <a:latin typeface="Montserrat"/>
                <a:ea typeface="Montserrat"/>
                <a:cs typeface="Montserrat"/>
                <a:sym typeface="Montserrat"/>
              </a:rPr>
              <a:t>Conclusions </a:t>
            </a:r>
            <a:endParaRPr sz="2400">
              <a:solidFill>
                <a:srgbClr val="FFFFFF"/>
              </a:solidFill>
              <a:latin typeface="Montserrat"/>
              <a:ea typeface="Montserrat"/>
              <a:cs typeface="Montserrat"/>
              <a:sym typeface="Montserrat"/>
            </a:endParaRPr>
          </a:p>
        </p:txBody>
      </p:sp>
      <p:pic>
        <p:nvPicPr>
          <p:cNvPr id="236" name="Shape 236"/>
          <p:cNvPicPr preferRelativeResize="0"/>
          <p:nvPr/>
        </p:nvPicPr>
        <p:blipFill>
          <a:blip r:embed="rId3">
            <a:alphaModFix/>
          </a:blip>
          <a:stretch>
            <a:fillRect/>
          </a:stretch>
        </p:blipFill>
        <p:spPr>
          <a:xfrm>
            <a:off x="695925" y="258450"/>
            <a:ext cx="2809875" cy="21050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Shape 65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a:t>Cronología del proyecto</a:t>
            </a:r>
            <a:endParaRPr/>
          </a:p>
        </p:txBody>
      </p:sp>
      <p:sp>
        <p:nvSpPr>
          <p:cNvPr id="653" name="Shape 653"/>
          <p:cNvSpPr txBox="1"/>
          <p:nvPr/>
        </p:nvSpPr>
        <p:spPr>
          <a:xfrm>
            <a:off x="1158086" y="3307024"/>
            <a:ext cx="1166700" cy="666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1600"/>
              </a:spcAft>
              <a:buNone/>
            </a:pPr>
            <a:r>
              <a:rPr lang="es" sz="800">
                <a:solidFill>
                  <a:srgbClr val="FFFFFF"/>
                </a:solidFill>
                <a:latin typeface="Roboto"/>
                <a:ea typeface="Roboto"/>
                <a:cs typeface="Roboto"/>
                <a:sym typeface="Roboto"/>
              </a:rPr>
              <a:t>Escribe aquí tu texto Escribe aquí tu texto Escribe aquí tu texto.</a:t>
            </a:r>
            <a:endParaRPr sz="800">
              <a:solidFill>
                <a:srgbClr val="FFFFFF"/>
              </a:solidFill>
              <a:latin typeface="Roboto"/>
              <a:ea typeface="Roboto"/>
              <a:cs typeface="Roboto"/>
              <a:sym typeface="Roboto"/>
            </a:endParaRPr>
          </a:p>
        </p:txBody>
      </p:sp>
      <p:sp>
        <p:nvSpPr>
          <p:cNvPr id="654" name="Shape 654"/>
          <p:cNvSpPr txBox="1"/>
          <p:nvPr/>
        </p:nvSpPr>
        <p:spPr>
          <a:xfrm>
            <a:off x="2302396" y="3307024"/>
            <a:ext cx="1136400" cy="666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1600"/>
              </a:spcAft>
              <a:buNone/>
            </a:pPr>
            <a:r>
              <a:rPr lang="es" sz="800">
                <a:solidFill>
                  <a:schemeClr val="lt1"/>
                </a:solidFill>
                <a:latin typeface="Roboto"/>
                <a:ea typeface="Roboto"/>
                <a:cs typeface="Roboto"/>
                <a:sym typeface="Roboto"/>
              </a:rPr>
              <a:t>Escribe aquí tu texto Escribe aquí tu texto Escribe aquí tu texto.</a:t>
            </a:r>
            <a:endParaRPr sz="800">
              <a:solidFill>
                <a:srgbClr val="FFFFFF"/>
              </a:solidFill>
              <a:latin typeface="Roboto"/>
              <a:ea typeface="Roboto"/>
              <a:cs typeface="Roboto"/>
              <a:sym typeface="Roboto"/>
            </a:endParaRPr>
          </a:p>
        </p:txBody>
      </p:sp>
      <p:sp>
        <p:nvSpPr>
          <p:cNvPr id="655" name="Shape 655"/>
          <p:cNvSpPr txBox="1"/>
          <p:nvPr/>
        </p:nvSpPr>
        <p:spPr>
          <a:xfrm>
            <a:off x="3438904" y="3307022"/>
            <a:ext cx="1136400" cy="666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1600"/>
              </a:spcAft>
              <a:buNone/>
            </a:pPr>
            <a:r>
              <a:rPr lang="es" sz="800">
                <a:solidFill>
                  <a:schemeClr val="lt1"/>
                </a:solidFill>
                <a:latin typeface="Roboto"/>
                <a:ea typeface="Roboto"/>
                <a:cs typeface="Roboto"/>
                <a:sym typeface="Roboto"/>
              </a:rPr>
              <a:t>Escribe aquí tu texto Escribe aquí tu texto Escribe aquí tu texto.</a:t>
            </a:r>
            <a:endParaRPr sz="800">
              <a:solidFill>
                <a:srgbClr val="FFFFFF"/>
              </a:solidFill>
              <a:latin typeface="Roboto"/>
              <a:ea typeface="Roboto"/>
              <a:cs typeface="Roboto"/>
              <a:sym typeface="Roboto"/>
            </a:endParaRPr>
          </a:p>
        </p:txBody>
      </p:sp>
      <p:sp>
        <p:nvSpPr>
          <p:cNvPr id="656" name="Shape 656"/>
          <p:cNvSpPr txBox="1"/>
          <p:nvPr/>
        </p:nvSpPr>
        <p:spPr>
          <a:xfrm>
            <a:off x="4572659" y="3307024"/>
            <a:ext cx="1136400" cy="666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1600"/>
              </a:spcAft>
              <a:buNone/>
            </a:pPr>
            <a:r>
              <a:rPr lang="es" sz="800">
                <a:solidFill>
                  <a:schemeClr val="lt1"/>
                </a:solidFill>
                <a:latin typeface="Roboto"/>
                <a:ea typeface="Roboto"/>
                <a:cs typeface="Roboto"/>
                <a:sym typeface="Roboto"/>
              </a:rPr>
              <a:t>Escribe aquí tu texto Escribe aquí tu texto Escribe aquí tu texto.</a:t>
            </a:r>
            <a:endParaRPr sz="800">
              <a:solidFill>
                <a:srgbClr val="FFFFFF"/>
              </a:solidFill>
              <a:latin typeface="Roboto"/>
              <a:ea typeface="Roboto"/>
              <a:cs typeface="Roboto"/>
              <a:sym typeface="Roboto"/>
            </a:endParaRPr>
          </a:p>
        </p:txBody>
      </p:sp>
      <p:sp>
        <p:nvSpPr>
          <p:cNvPr id="657" name="Shape 657"/>
          <p:cNvSpPr txBox="1"/>
          <p:nvPr/>
        </p:nvSpPr>
        <p:spPr>
          <a:xfrm>
            <a:off x="5703047" y="3307024"/>
            <a:ext cx="1136400" cy="666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1600"/>
              </a:spcAft>
              <a:buNone/>
            </a:pPr>
            <a:r>
              <a:rPr lang="es" sz="800">
                <a:solidFill>
                  <a:schemeClr val="lt1"/>
                </a:solidFill>
                <a:latin typeface="Roboto"/>
                <a:ea typeface="Roboto"/>
                <a:cs typeface="Roboto"/>
                <a:sym typeface="Roboto"/>
              </a:rPr>
              <a:t>Escribe aquí tu texto Escribe aquí tu texto Escribe aquí tu texto.</a:t>
            </a:r>
            <a:endParaRPr sz="800">
              <a:solidFill>
                <a:srgbClr val="FFFFFF"/>
              </a:solidFill>
              <a:latin typeface="Roboto"/>
              <a:ea typeface="Roboto"/>
              <a:cs typeface="Roboto"/>
              <a:sym typeface="Roboto"/>
            </a:endParaRPr>
          </a:p>
        </p:txBody>
      </p:sp>
      <p:sp>
        <p:nvSpPr>
          <p:cNvPr id="658" name="Shape 658"/>
          <p:cNvSpPr txBox="1"/>
          <p:nvPr/>
        </p:nvSpPr>
        <p:spPr>
          <a:xfrm>
            <a:off x="1158086" y="2928564"/>
            <a:ext cx="1166700" cy="403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s" sz="1000">
                <a:solidFill>
                  <a:srgbClr val="FFFFFF"/>
                </a:solidFill>
                <a:latin typeface="Roboto"/>
                <a:ea typeface="Roboto"/>
                <a:cs typeface="Roboto"/>
                <a:sym typeface="Roboto"/>
              </a:rPr>
              <a:t>Escribe aquí tu texto</a:t>
            </a:r>
            <a:endParaRPr sz="1000">
              <a:solidFill>
                <a:srgbClr val="FFFFFF"/>
              </a:solidFill>
              <a:latin typeface="Roboto"/>
              <a:ea typeface="Roboto"/>
              <a:cs typeface="Roboto"/>
              <a:sym typeface="Roboto"/>
            </a:endParaRPr>
          </a:p>
        </p:txBody>
      </p:sp>
      <p:sp>
        <p:nvSpPr>
          <p:cNvPr id="659" name="Shape 659"/>
          <p:cNvSpPr txBox="1"/>
          <p:nvPr/>
        </p:nvSpPr>
        <p:spPr>
          <a:xfrm>
            <a:off x="2302396" y="2930350"/>
            <a:ext cx="1136400" cy="403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s" sz="1000">
                <a:solidFill>
                  <a:schemeClr val="lt1"/>
                </a:solidFill>
                <a:latin typeface="Roboto"/>
                <a:ea typeface="Roboto"/>
                <a:cs typeface="Roboto"/>
                <a:sym typeface="Roboto"/>
              </a:rPr>
              <a:t>Escribe aquí tu texto</a:t>
            </a:r>
            <a:endParaRPr sz="1000">
              <a:solidFill>
                <a:srgbClr val="FFFFFF"/>
              </a:solidFill>
              <a:latin typeface="Roboto"/>
              <a:ea typeface="Roboto"/>
              <a:cs typeface="Roboto"/>
              <a:sym typeface="Roboto"/>
            </a:endParaRPr>
          </a:p>
        </p:txBody>
      </p:sp>
      <p:sp>
        <p:nvSpPr>
          <p:cNvPr id="660" name="Shape 660"/>
          <p:cNvSpPr txBox="1"/>
          <p:nvPr/>
        </p:nvSpPr>
        <p:spPr>
          <a:xfrm>
            <a:off x="3438904" y="2930350"/>
            <a:ext cx="1136400" cy="403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s" sz="1000">
                <a:solidFill>
                  <a:schemeClr val="lt1"/>
                </a:solidFill>
                <a:latin typeface="Roboto"/>
                <a:ea typeface="Roboto"/>
                <a:cs typeface="Roboto"/>
                <a:sym typeface="Roboto"/>
              </a:rPr>
              <a:t>Escribe aquí tu texto</a:t>
            </a:r>
            <a:endParaRPr sz="1000">
              <a:solidFill>
                <a:srgbClr val="FFFFFF"/>
              </a:solidFill>
              <a:latin typeface="Roboto"/>
              <a:ea typeface="Roboto"/>
              <a:cs typeface="Roboto"/>
              <a:sym typeface="Roboto"/>
            </a:endParaRPr>
          </a:p>
        </p:txBody>
      </p:sp>
      <p:sp>
        <p:nvSpPr>
          <p:cNvPr id="661" name="Shape 661"/>
          <p:cNvSpPr txBox="1"/>
          <p:nvPr/>
        </p:nvSpPr>
        <p:spPr>
          <a:xfrm>
            <a:off x="4572659" y="2930350"/>
            <a:ext cx="1136400" cy="403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s" sz="1000">
                <a:solidFill>
                  <a:schemeClr val="lt1"/>
                </a:solidFill>
                <a:latin typeface="Roboto"/>
                <a:ea typeface="Roboto"/>
                <a:cs typeface="Roboto"/>
                <a:sym typeface="Roboto"/>
              </a:rPr>
              <a:t>Escribe aquí tu texto</a:t>
            </a:r>
            <a:endParaRPr sz="1000">
              <a:solidFill>
                <a:srgbClr val="FFFFFF"/>
              </a:solidFill>
              <a:latin typeface="Roboto"/>
              <a:ea typeface="Roboto"/>
              <a:cs typeface="Roboto"/>
              <a:sym typeface="Roboto"/>
            </a:endParaRPr>
          </a:p>
        </p:txBody>
      </p:sp>
      <p:sp>
        <p:nvSpPr>
          <p:cNvPr id="662" name="Shape 662"/>
          <p:cNvSpPr txBox="1"/>
          <p:nvPr/>
        </p:nvSpPr>
        <p:spPr>
          <a:xfrm>
            <a:off x="5703047" y="2930350"/>
            <a:ext cx="1136400" cy="403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s" sz="1000">
                <a:solidFill>
                  <a:schemeClr val="lt1"/>
                </a:solidFill>
                <a:latin typeface="Roboto"/>
                <a:ea typeface="Roboto"/>
                <a:cs typeface="Roboto"/>
                <a:sym typeface="Roboto"/>
              </a:rPr>
              <a:t>Escribe aquí tu texto</a:t>
            </a:r>
            <a:endParaRPr sz="1000">
              <a:solidFill>
                <a:srgbClr val="FFFFFF"/>
              </a:solidFill>
              <a:latin typeface="Roboto"/>
              <a:ea typeface="Roboto"/>
              <a:cs typeface="Roboto"/>
              <a:sym typeface="Roboto"/>
            </a:endParaRPr>
          </a:p>
        </p:txBody>
      </p:sp>
      <p:sp>
        <p:nvSpPr>
          <p:cNvPr id="663" name="Shape 663"/>
          <p:cNvSpPr txBox="1"/>
          <p:nvPr/>
        </p:nvSpPr>
        <p:spPr>
          <a:xfrm>
            <a:off x="6837184" y="2930350"/>
            <a:ext cx="1136400" cy="403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s" sz="1000">
                <a:solidFill>
                  <a:schemeClr val="lt1"/>
                </a:solidFill>
                <a:latin typeface="Roboto"/>
                <a:ea typeface="Roboto"/>
                <a:cs typeface="Roboto"/>
                <a:sym typeface="Roboto"/>
              </a:rPr>
              <a:t>Escribe aquí tu texto</a:t>
            </a:r>
            <a:endParaRPr sz="1000">
              <a:solidFill>
                <a:srgbClr val="FFFFFF"/>
              </a:solidFill>
              <a:latin typeface="Roboto"/>
              <a:ea typeface="Roboto"/>
              <a:cs typeface="Roboto"/>
              <a:sym typeface="Roboto"/>
            </a:endParaRPr>
          </a:p>
        </p:txBody>
      </p:sp>
      <p:sp>
        <p:nvSpPr>
          <p:cNvPr id="664" name="Shape 664"/>
          <p:cNvSpPr txBox="1"/>
          <p:nvPr/>
        </p:nvSpPr>
        <p:spPr>
          <a:xfrm>
            <a:off x="6837184" y="3307024"/>
            <a:ext cx="1136400" cy="666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1600"/>
              </a:spcAft>
              <a:buNone/>
            </a:pPr>
            <a:r>
              <a:rPr lang="es" sz="800">
                <a:solidFill>
                  <a:schemeClr val="lt1"/>
                </a:solidFill>
                <a:latin typeface="Roboto"/>
                <a:ea typeface="Roboto"/>
                <a:cs typeface="Roboto"/>
                <a:sym typeface="Roboto"/>
              </a:rPr>
              <a:t>Escribe aquí tu texto Escribe aquí tu texto Escribe aquí tu texto.</a:t>
            </a:r>
            <a:endParaRPr sz="800">
              <a:solidFill>
                <a:srgbClr val="FFFFFF"/>
              </a:solidFill>
              <a:latin typeface="Roboto"/>
              <a:ea typeface="Roboto"/>
              <a:cs typeface="Roboto"/>
              <a:sym typeface="Roboto"/>
            </a:endParaRPr>
          </a:p>
        </p:txBody>
      </p:sp>
      <p:cxnSp>
        <p:nvCxnSpPr>
          <p:cNvPr id="665" name="Shape 665"/>
          <p:cNvCxnSpPr/>
          <p:nvPr/>
        </p:nvCxnSpPr>
        <p:spPr>
          <a:xfrm>
            <a:off x="1761628" y="207670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666" name="Shape 666"/>
          <p:cNvSpPr/>
          <p:nvPr/>
        </p:nvSpPr>
        <p:spPr>
          <a:xfrm flipH="1">
            <a:off x="1228048" y="2615708"/>
            <a:ext cx="1185000" cy="128100"/>
          </a:xfrm>
          <a:prstGeom prst="parallelogram">
            <a:avLst>
              <a:gd name="adj" fmla="val 96952"/>
            </a:avLst>
          </a:prstGeom>
          <a:solidFill>
            <a:srgbClr val="FFFFFF"/>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solidFill>
                <a:srgbClr val="999999"/>
              </a:solidFill>
            </a:endParaRPr>
          </a:p>
        </p:txBody>
      </p:sp>
      <p:sp>
        <p:nvSpPr>
          <p:cNvPr id="667" name="Shape 667"/>
          <p:cNvSpPr/>
          <p:nvPr/>
        </p:nvSpPr>
        <p:spPr>
          <a:xfrm>
            <a:off x="1227675" y="2757288"/>
            <a:ext cx="1185000" cy="128100"/>
          </a:xfrm>
          <a:prstGeom prst="parallelogram">
            <a:avLst>
              <a:gd name="adj" fmla="val 96952"/>
            </a:avLst>
          </a:prstGeom>
          <a:solidFill>
            <a:srgbClr val="D9D9D9"/>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solidFill>
                <a:srgbClr val="999999"/>
              </a:solidFill>
            </a:endParaRPr>
          </a:p>
        </p:txBody>
      </p:sp>
      <p:cxnSp>
        <p:nvCxnSpPr>
          <p:cNvPr id="668" name="Shape 668"/>
          <p:cNvCxnSpPr/>
          <p:nvPr/>
        </p:nvCxnSpPr>
        <p:spPr>
          <a:xfrm>
            <a:off x="2855284" y="207670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669" name="Shape 669"/>
          <p:cNvSpPr/>
          <p:nvPr/>
        </p:nvSpPr>
        <p:spPr>
          <a:xfrm flipH="1">
            <a:off x="2321705" y="2615708"/>
            <a:ext cx="1185000" cy="128100"/>
          </a:xfrm>
          <a:prstGeom prst="parallelogram">
            <a:avLst>
              <a:gd name="adj" fmla="val 96952"/>
            </a:avLst>
          </a:prstGeom>
          <a:solidFill>
            <a:srgbClr val="FFFFFF"/>
          </a:solidFill>
          <a:ln>
            <a:noFill/>
          </a:ln>
        </p:spPr>
        <p:txBody>
          <a:bodyPr spcFirstLastPara="1" wrap="square" lIns="91425" tIns="91425" rIns="91425" bIns="91425" anchor="ctr" anchorCtr="0">
            <a:noAutofit/>
          </a:bodyPr>
          <a:lstStyle/>
          <a:p>
            <a:pPr marL="0" lvl="0" indent="0" rtl="0">
              <a:spcBef>
                <a:spcPts val="0"/>
              </a:spcBef>
              <a:spcAft>
                <a:spcPts val="0"/>
              </a:spcAft>
              <a:buNone/>
            </a:pPr>
            <a:r>
              <a:rPr lang="es">
                <a:solidFill>
                  <a:srgbClr val="999999"/>
                </a:solidFill>
              </a:rPr>
              <a:t>  </a:t>
            </a:r>
            <a:endParaRPr>
              <a:solidFill>
                <a:srgbClr val="999999"/>
              </a:solidFill>
            </a:endParaRPr>
          </a:p>
        </p:txBody>
      </p:sp>
      <p:sp>
        <p:nvSpPr>
          <p:cNvPr id="670" name="Shape 670"/>
          <p:cNvSpPr/>
          <p:nvPr/>
        </p:nvSpPr>
        <p:spPr>
          <a:xfrm>
            <a:off x="2321332" y="2757288"/>
            <a:ext cx="1185000" cy="128100"/>
          </a:xfrm>
          <a:prstGeom prst="parallelogram">
            <a:avLst>
              <a:gd name="adj" fmla="val 96952"/>
            </a:avLst>
          </a:prstGeom>
          <a:solidFill>
            <a:srgbClr val="D9D9D9"/>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solidFill>
                <a:srgbClr val="999999"/>
              </a:solidFill>
            </a:endParaRPr>
          </a:p>
        </p:txBody>
      </p:sp>
      <p:cxnSp>
        <p:nvCxnSpPr>
          <p:cNvPr id="671" name="Shape 671"/>
          <p:cNvCxnSpPr/>
          <p:nvPr/>
        </p:nvCxnSpPr>
        <p:spPr>
          <a:xfrm>
            <a:off x="3949490" y="207670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672" name="Shape 672"/>
          <p:cNvSpPr/>
          <p:nvPr/>
        </p:nvSpPr>
        <p:spPr>
          <a:xfrm flipH="1">
            <a:off x="3415911" y="2615708"/>
            <a:ext cx="1185000" cy="128100"/>
          </a:xfrm>
          <a:prstGeom prst="parallelogram">
            <a:avLst>
              <a:gd name="adj" fmla="val 96952"/>
            </a:avLst>
          </a:prstGeom>
          <a:solidFill>
            <a:srgbClr val="FFFFFF"/>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solidFill>
                <a:srgbClr val="999999"/>
              </a:solidFill>
            </a:endParaRPr>
          </a:p>
        </p:txBody>
      </p:sp>
      <p:sp>
        <p:nvSpPr>
          <p:cNvPr id="673" name="Shape 673"/>
          <p:cNvSpPr/>
          <p:nvPr/>
        </p:nvSpPr>
        <p:spPr>
          <a:xfrm>
            <a:off x="3415538" y="2757288"/>
            <a:ext cx="1185000" cy="128100"/>
          </a:xfrm>
          <a:prstGeom prst="parallelogram">
            <a:avLst>
              <a:gd name="adj" fmla="val 96952"/>
            </a:avLst>
          </a:prstGeom>
          <a:solidFill>
            <a:srgbClr val="D9D9D9"/>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solidFill>
                <a:srgbClr val="999999"/>
              </a:solidFill>
            </a:endParaRPr>
          </a:p>
        </p:txBody>
      </p:sp>
      <p:cxnSp>
        <p:nvCxnSpPr>
          <p:cNvPr id="674" name="Shape 674"/>
          <p:cNvCxnSpPr/>
          <p:nvPr/>
        </p:nvCxnSpPr>
        <p:spPr>
          <a:xfrm>
            <a:off x="5041054" y="2076708"/>
            <a:ext cx="639000" cy="660000"/>
          </a:xfrm>
          <a:prstGeom prst="straightConnector1">
            <a:avLst/>
          </a:prstGeom>
          <a:noFill/>
          <a:ln w="9525" cap="flat" cmpd="sng">
            <a:solidFill>
              <a:srgbClr val="4E5567"/>
            </a:solidFill>
            <a:prstDash val="solid"/>
            <a:round/>
            <a:headEnd type="none" w="med" len="med"/>
            <a:tailEnd type="none" w="med" len="med"/>
          </a:ln>
        </p:spPr>
      </p:cxnSp>
      <p:sp>
        <p:nvSpPr>
          <p:cNvPr id="675" name="Shape 675"/>
          <p:cNvSpPr/>
          <p:nvPr/>
        </p:nvSpPr>
        <p:spPr>
          <a:xfrm flipH="1">
            <a:off x="4507474" y="2615708"/>
            <a:ext cx="1185000" cy="128100"/>
          </a:xfrm>
          <a:prstGeom prst="parallelogram">
            <a:avLst>
              <a:gd name="adj" fmla="val 96952"/>
            </a:avLst>
          </a:prstGeom>
          <a:solidFill>
            <a:srgbClr val="4E5567"/>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solidFill>
                <a:srgbClr val="999999"/>
              </a:solidFill>
            </a:endParaRPr>
          </a:p>
        </p:txBody>
      </p:sp>
      <p:sp>
        <p:nvSpPr>
          <p:cNvPr id="676" name="Shape 676"/>
          <p:cNvSpPr/>
          <p:nvPr/>
        </p:nvSpPr>
        <p:spPr>
          <a:xfrm>
            <a:off x="4507101" y="2757288"/>
            <a:ext cx="1185000" cy="128100"/>
          </a:xfrm>
          <a:prstGeom prst="parallelogram">
            <a:avLst>
              <a:gd name="adj" fmla="val 96952"/>
            </a:avLst>
          </a:prstGeom>
          <a:solidFill>
            <a:srgbClr val="4E5567"/>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solidFill>
                <a:srgbClr val="999999"/>
              </a:solidFill>
            </a:endParaRPr>
          </a:p>
        </p:txBody>
      </p:sp>
      <p:cxnSp>
        <p:nvCxnSpPr>
          <p:cNvPr id="677" name="Shape 677"/>
          <p:cNvCxnSpPr/>
          <p:nvPr/>
        </p:nvCxnSpPr>
        <p:spPr>
          <a:xfrm>
            <a:off x="6129352" y="2076708"/>
            <a:ext cx="639000" cy="660000"/>
          </a:xfrm>
          <a:prstGeom prst="straightConnector1">
            <a:avLst/>
          </a:prstGeom>
          <a:noFill/>
          <a:ln w="9525" cap="flat" cmpd="sng">
            <a:solidFill>
              <a:srgbClr val="4E5567"/>
            </a:solidFill>
            <a:prstDash val="solid"/>
            <a:round/>
            <a:headEnd type="none" w="med" len="med"/>
            <a:tailEnd type="none" w="med" len="med"/>
          </a:ln>
        </p:spPr>
      </p:cxnSp>
      <p:sp>
        <p:nvSpPr>
          <p:cNvPr id="678" name="Shape 678"/>
          <p:cNvSpPr/>
          <p:nvPr/>
        </p:nvSpPr>
        <p:spPr>
          <a:xfrm flipH="1">
            <a:off x="5595772" y="2615708"/>
            <a:ext cx="1185000" cy="128100"/>
          </a:xfrm>
          <a:prstGeom prst="parallelogram">
            <a:avLst>
              <a:gd name="adj" fmla="val 96952"/>
            </a:avLst>
          </a:prstGeom>
          <a:solidFill>
            <a:srgbClr val="4E5567"/>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solidFill>
                <a:srgbClr val="999999"/>
              </a:solidFill>
            </a:endParaRPr>
          </a:p>
        </p:txBody>
      </p:sp>
      <p:sp>
        <p:nvSpPr>
          <p:cNvPr id="679" name="Shape 679"/>
          <p:cNvSpPr/>
          <p:nvPr/>
        </p:nvSpPr>
        <p:spPr>
          <a:xfrm>
            <a:off x="5595400" y="2757288"/>
            <a:ext cx="1185000" cy="128100"/>
          </a:xfrm>
          <a:prstGeom prst="parallelogram">
            <a:avLst>
              <a:gd name="adj" fmla="val 96952"/>
            </a:avLst>
          </a:prstGeom>
          <a:solidFill>
            <a:srgbClr val="4E5567"/>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solidFill>
                <a:srgbClr val="999999"/>
              </a:solidFill>
            </a:endParaRPr>
          </a:p>
        </p:txBody>
      </p:sp>
      <p:cxnSp>
        <p:nvCxnSpPr>
          <p:cNvPr id="680" name="Shape 680"/>
          <p:cNvCxnSpPr/>
          <p:nvPr/>
        </p:nvCxnSpPr>
        <p:spPr>
          <a:xfrm>
            <a:off x="7221273" y="2076708"/>
            <a:ext cx="639000" cy="660000"/>
          </a:xfrm>
          <a:prstGeom prst="straightConnector1">
            <a:avLst/>
          </a:prstGeom>
          <a:noFill/>
          <a:ln w="9525" cap="flat" cmpd="sng">
            <a:solidFill>
              <a:srgbClr val="4E5567"/>
            </a:solidFill>
            <a:prstDash val="solid"/>
            <a:round/>
            <a:headEnd type="none" w="med" len="med"/>
            <a:tailEnd type="none" w="med" len="med"/>
          </a:ln>
        </p:spPr>
      </p:cxnSp>
      <p:sp>
        <p:nvSpPr>
          <p:cNvPr id="681" name="Shape 681"/>
          <p:cNvSpPr/>
          <p:nvPr/>
        </p:nvSpPr>
        <p:spPr>
          <a:xfrm flipH="1">
            <a:off x="6687693" y="2615708"/>
            <a:ext cx="1185000" cy="128100"/>
          </a:xfrm>
          <a:prstGeom prst="parallelogram">
            <a:avLst>
              <a:gd name="adj" fmla="val 96952"/>
            </a:avLst>
          </a:prstGeom>
          <a:solidFill>
            <a:srgbClr val="4E5567"/>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solidFill>
                <a:srgbClr val="999999"/>
              </a:solidFill>
            </a:endParaRPr>
          </a:p>
        </p:txBody>
      </p:sp>
      <p:sp>
        <p:nvSpPr>
          <p:cNvPr id="682" name="Shape 682"/>
          <p:cNvSpPr/>
          <p:nvPr/>
        </p:nvSpPr>
        <p:spPr>
          <a:xfrm>
            <a:off x="6687320" y="2757288"/>
            <a:ext cx="1185000" cy="128100"/>
          </a:xfrm>
          <a:prstGeom prst="parallelogram">
            <a:avLst>
              <a:gd name="adj" fmla="val 96952"/>
            </a:avLst>
          </a:prstGeom>
          <a:solidFill>
            <a:srgbClr val="4E5567"/>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solidFill>
                <a:srgbClr val="999999"/>
              </a:solidFill>
            </a:endParaRPr>
          </a:p>
        </p:txBody>
      </p:sp>
      <p:sp>
        <p:nvSpPr>
          <p:cNvPr id="683" name="Shape 683"/>
          <p:cNvSpPr txBox="1"/>
          <p:nvPr/>
        </p:nvSpPr>
        <p:spPr>
          <a:xfrm>
            <a:off x="1195078" y="1900925"/>
            <a:ext cx="538200" cy="214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FFFFFF"/>
                </a:solidFill>
                <a:latin typeface="Roboto"/>
                <a:ea typeface="Roboto"/>
                <a:cs typeface="Roboto"/>
                <a:sym typeface="Roboto"/>
              </a:rPr>
              <a:t>ENE</a:t>
            </a:r>
            <a:endParaRPr sz="800">
              <a:solidFill>
                <a:srgbClr val="FFFFFF"/>
              </a:solidFill>
              <a:latin typeface="Roboto"/>
              <a:ea typeface="Roboto"/>
              <a:cs typeface="Roboto"/>
              <a:sym typeface="Roboto"/>
            </a:endParaRPr>
          </a:p>
          <a:p>
            <a:pPr marL="0" lvl="0" indent="0" algn="r" rtl="0">
              <a:spcBef>
                <a:spcPts val="1600"/>
              </a:spcBef>
              <a:spcAft>
                <a:spcPts val="1600"/>
              </a:spcAft>
              <a:buNone/>
            </a:pPr>
            <a:endParaRPr sz="800">
              <a:solidFill>
                <a:srgbClr val="FFFFFF"/>
              </a:solidFill>
              <a:latin typeface="Roboto"/>
              <a:ea typeface="Roboto"/>
              <a:cs typeface="Roboto"/>
              <a:sym typeface="Roboto"/>
            </a:endParaRPr>
          </a:p>
        </p:txBody>
      </p:sp>
      <p:sp>
        <p:nvSpPr>
          <p:cNvPr id="684" name="Shape 684"/>
          <p:cNvSpPr txBox="1"/>
          <p:nvPr/>
        </p:nvSpPr>
        <p:spPr>
          <a:xfrm>
            <a:off x="2275607" y="1900925"/>
            <a:ext cx="538200" cy="214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FFFFFF"/>
                </a:solidFill>
                <a:latin typeface="Roboto"/>
                <a:ea typeface="Roboto"/>
                <a:cs typeface="Roboto"/>
                <a:sym typeface="Roboto"/>
              </a:rPr>
              <a:t>FEB</a:t>
            </a:r>
            <a:endParaRPr sz="800">
              <a:solidFill>
                <a:srgbClr val="FFFFFF"/>
              </a:solidFill>
              <a:latin typeface="Roboto"/>
              <a:ea typeface="Roboto"/>
              <a:cs typeface="Roboto"/>
              <a:sym typeface="Roboto"/>
            </a:endParaRPr>
          </a:p>
          <a:p>
            <a:pPr marL="0" lvl="0" indent="0" algn="r" rtl="0">
              <a:spcBef>
                <a:spcPts val="1600"/>
              </a:spcBef>
              <a:spcAft>
                <a:spcPts val="1600"/>
              </a:spcAft>
              <a:buNone/>
            </a:pPr>
            <a:endParaRPr sz="800">
              <a:solidFill>
                <a:srgbClr val="FFFFFF"/>
              </a:solidFill>
              <a:latin typeface="Roboto"/>
              <a:ea typeface="Roboto"/>
              <a:cs typeface="Roboto"/>
              <a:sym typeface="Roboto"/>
            </a:endParaRPr>
          </a:p>
        </p:txBody>
      </p:sp>
      <p:sp>
        <p:nvSpPr>
          <p:cNvPr id="685" name="Shape 685"/>
          <p:cNvSpPr txBox="1"/>
          <p:nvPr/>
        </p:nvSpPr>
        <p:spPr>
          <a:xfrm>
            <a:off x="3412146" y="1900925"/>
            <a:ext cx="538200" cy="214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FFFFFF"/>
                </a:solidFill>
                <a:latin typeface="Roboto"/>
                <a:ea typeface="Roboto"/>
                <a:cs typeface="Roboto"/>
                <a:sym typeface="Roboto"/>
              </a:rPr>
              <a:t>MAR</a:t>
            </a:r>
            <a:endParaRPr sz="800">
              <a:solidFill>
                <a:srgbClr val="FFFFFF"/>
              </a:solidFill>
              <a:latin typeface="Roboto"/>
              <a:ea typeface="Roboto"/>
              <a:cs typeface="Roboto"/>
              <a:sym typeface="Roboto"/>
            </a:endParaRPr>
          </a:p>
          <a:p>
            <a:pPr marL="0" lvl="0" indent="0" algn="r" rtl="0">
              <a:spcBef>
                <a:spcPts val="1600"/>
              </a:spcBef>
              <a:spcAft>
                <a:spcPts val="1600"/>
              </a:spcAft>
              <a:buNone/>
            </a:pPr>
            <a:endParaRPr sz="800">
              <a:solidFill>
                <a:srgbClr val="FFFFFF"/>
              </a:solidFill>
              <a:latin typeface="Roboto"/>
              <a:ea typeface="Roboto"/>
              <a:cs typeface="Roboto"/>
              <a:sym typeface="Roboto"/>
            </a:endParaRPr>
          </a:p>
        </p:txBody>
      </p:sp>
      <p:sp>
        <p:nvSpPr>
          <p:cNvPr id="686" name="Shape 686"/>
          <p:cNvSpPr txBox="1"/>
          <p:nvPr/>
        </p:nvSpPr>
        <p:spPr>
          <a:xfrm>
            <a:off x="4482543" y="1900925"/>
            <a:ext cx="538200" cy="214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FFFFFF"/>
                </a:solidFill>
                <a:latin typeface="Roboto"/>
                <a:ea typeface="Roboto"/>
                <a:cs typeface="Roboto"/>
                <a:sym typeface="Roboto"/>
              </a:rPr>
              <a:t>ABR</a:t>
            </a:r>
            <a:endParaRPr sz="800">
              <a:solidFill>
                <a:srgbClr val="FFFFFF"/>
              </a:solidFill>
              <a:latin typeface="Roboto"/>
              <a:ea typeface="Roboto"/>
              <a:cs typeface="Roboto"/>
              <a:sym typeface="Roboto"/>
            </a:endParaRPr>
          </a:p>
          <a:p>
            <a:pPr marL="0" lvl="0" indent="0" algn="r" rtl="0">
              <a:spcBef>
                <a:spcPts val="1600"/>
              </a:spcBef>
              <a:spcAft>
                <a:spcPts val="1600"/>
              </a:spcAft>
              <a:buNone/>
            </a:pPr>
            <a:endParaRPr sz="800">
              <a:solidFill>
                <a:srgbClr val="FFFFFF"/>
              </a:solidFill>
              <a:latin typeface="Roboto"/>
              <a:ea typeface="Roboto"/>
              <a:cs typeface="Roboto"/>
              <a:sym typeface="Roboto"/>
            </a:endParaRPr>
          </a:p>
        </p:txBody>
      </p:sp>
      <p:sp>
        <p:nvSpPr>
          <p:cNvPr id="687" name="Shape 687"/>
          <p:cNvSpPr txBox="1"/>
          <p:nvPr/>
        </p:nvSpPr>
        <p:spPr>
          <a:xfrm>
            <a:off x="5584953" y="1900925"/>
            <a:ext cx="538200" cy="214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FFFFFF"/>
                </a:solidFill>
                <a:latin typeface="Roboto"/>
                <a:ea typeface="Roboto"/>
                <a:cs typeface="Roboto"/>
                <a:sym typeface="Roboto"/>
              </a:rPr>
              <a:t>MAY</a:t>
            </a:r>
            <a:endParaRPr sz="800">
              <a:solidFill>
                <a:srgbClr val="FFFFFF"/>
              </a:solidFill>
              <a:latin typeface="Roboto"/>
              <a:ea typeface="Roboto"/>
              <a:cs typeface="Roboto"/>
              <a:sym typeface="Roboto"/>
            </a:endParaRPr>
          </a:p>
          <a:p>
            <a:pPr marL="0" lvl="0" indent="0" algn="r" rtl="0">
              <a:spcBef>
                <a:spcPts val="1600"/>
              </a:spcBef>
              <a:spcAft>
                <a:spcPts val="1600"/>
              </a:spcAft>
              <a:buNone/>
            </a:pPr>
            <a:endParaRPr sz="800">
              <a:solidFill>
                <a:srgbClr val="FFFFFF"/>
              </a:solidFill>
              <a:latin typeface="Roboto"/>
              <a:ea typeface="Roboto"/>
              <a:cs typeface="Roboto"/>
              <a:sym typeface="Roboto"/>
            </a:endParaRPr>
          </a:p>
        </p:txBody>
      </p:sp>
      <p:sp>
        <p:nvSpPr>
          <p:cNvPr id="688" name="Shape 688"/>
          <p:cNvSpPr txBox="1"/>
          <p:nvPr/>
        </p:nvSpPr>
        <p:spPr>
          <a:xfrm>
            <a:off x="6662762" y="1900925"/>
            <a:ext cx="538200" cy="214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FFFFFF"/>
                </a:solidFill>
                <a:latin typeface="Roboto"/>
                <a:ea typeface="Roboto"/>
                <a:cs typeface="Roboto"/>
                <a:sym typeface="Roboto"/>
              </a:rPr>
              <a:t>JUN</a:t>
            </a:r>
            <a:endParaRPr sz="800">
              <a:solidFill>
                <a:srgbClr val="FFFFFF"/>
              </a:solidFill>
              <a:latin typeface="Roboto"/>
              <a:ea typeface="Roboto"/>
              <a:cs typeface="Roboto"/>
              <a:sym typeface="Roboto"/>
            </a:endParaRPr>
          </a:p>
          <a:p>
            <a:pPr marL="0" lvl="0" indent="0" algn="r" rtl="0">
              <a:spcBef>
                <a:spcPts val="1600"/>
              </a:spcBef>
              <a:spcAft>
                <a:spcPts val="1600"/>
              </a:spcAft>
              <a:buNone/>
            </a:pPr>
            <a:endParaRPr sz="800">
              <a:solidFill>
                <a:srgbClr val="FFFFFF"/>
              </a:solidFill>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92"/>
        <p:cNvGrpSpPr/>
        <p:nvPr/>
      </p:nvGrpSpPr>
      <p:grpSpPr>
        <a:xfrm>
          <a:off x="0" y="0"/>
          <a:ext cx="0" cy="0"/>
          <a:chOff x="0" y="0"/>
          <a:chExt cx="0" cy="0"/>
        </a:xfrm>
      </p:grpSpPr>
      <p:sp>
        <p:nvSpPr>
          <p:cNvPr id="693" name="Shape 693"/>
          <p:cNvSpPr txBox="1">
            <a:spLocks noGrp="1"/>
          </p:cNvSpPr>
          <p:nvPr>
            <p:ph type="title"/>
          </p:nvPr>
        </p:nvSpPr>
        <p:spPr>
          <a:xfrm>
            <a:off x="645300" y="1833775"/>
            <a:ext cx="3063300" cy="692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s"/>
              <a:t>¡Gracias!</a:t>
            </a:r>
            <a:endParaRPr/>
          </a:p>
        </p:txBody>
      </p:sp>
      <p:sp>
        <p:nvSpPr>
          <p:cNvPr id="694" name="Shape 694"/>
          <p:cNvSpPr txBox="1">
            <a:spLocks noGrp="1"/>
          </p:cNvSpPr>
          <p:nvPr>
            <p:ph type="body" idx="1"/>
          </p:nvPr>
        </p:nvSpPr>
        <p:spPr>
          <a:xfrm>
            <a:off x="645300" y="2644025"/>
            <a:ext cx="3063300" cy="9705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s">
                <a:latin typeface="Arial"/>
                <a:ea typeface="Arial"/>
                <a:cs typeface="Arial"/>
                <a:sym typeface="Arial"/>
              </a:rPr>
              <a:t>Escribe aquí tu texto Escribe aquí tu texto Escribe aquí tu texto Escribe aquí tu texto Escribe aquí tu texto.</a:t>
            </a:r>
            <a:endParaRPr/>
          </a:p>
        </p:txBody>
      </p:sp>
      <p:grpSp>
        <p:nvGrpSpPr>
          <p:cNvPr id="695" name="Shape 695"/>
          <p:cNvGrpSpPr/>
          <p:nvPr/>
        </p:nvGrpSpPr>
        <p:grpSpPr>
          <a:xfrm>
            <a:off x="4066820" y="1553491"/>
            <a:ext cx="3159984" cy="2439109"/>
            <a:chOff x="3553042" y="1657806"/>
            <a:chExt cx="3461100" cy="2671532"/>
          </a:xfrm>
        </p:grpSpPr>
        <p:sp>
          <p:nvSpPr>
            <p:cNvPr id="696" name="Shape 69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97" name="Shape 697"/>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698" name="Shape 698"/>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99" name="Shape 699"/>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00" name="Shape 700"/>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01" name="Shape 701"/>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02" name="Shape 702"/>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03" name="Shape 703"/>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704" name="Shape 704" descr="offset_comp_342327_edited.jpg"/>
          <p:cNvPicPr preferRelativeResize="0"/>
          <p:nvPr/>
        </p:nvPicPr>
        <p:blipFill rotWithShape="1">
          <a:blip r:embed="rId3">
            <a:alphaModFix/>
          </a:blip>
          <a:srcRect l="45356" t="50734" r="19582" b="26215"/>
          <a:stretch/>
        </p:blipFill>
        <p:spPr>
          <a:xfrm>
            <a:off x="4115130" y="1605638"/>
            <a:ext cx="3063300" cy="1745700"/>
          </a:xfrm>
          <a:prstGeom prst="rect">
            <a:avLst/>
          </a:prstGeom>
          <a:noFill/>
          <a:ln>
            <a:noFill/>
          </a:ln>
        </p:spPr>
      </p:pic>
      <p:sp>
        <p:nvSpPr>
          <p:cNvPr id="705" name="Shape 705"/>
          <p:cNvSpPr/>
          <p:nvPr/>
        </p:nvSpPr>
        <p:spPr>
          <a:xfrm flipH="1">
            <a:off x="4114917" y="1606596"/>
            <a:ext cx="3063300" cy="17433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706" name="Shape 706"/>
          <p:cNvGrpSpPr/>
          <p:nvPr/>
        </p:nvGrpSpPr>
        <p:grpSpPr>
          <a:xfrm>
            <a:off x="6762480" y="2546254"/>
            <a:ext cx="1024386" cy="1522884"/>
            <a:chOff x="6505573" y="2745170"/>
            <a:chExt cx="1122000" cy="1668000"/>
          </a:xfrm>
        </p:grpSpPr>
        <p:sp>
          <p:nvSpPr>
            <p:cNvPr id="707" name="Shape 707"/>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708" name="Shape 708"/>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709" name="Shape 709"/>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10" name="Shape 710"/>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711" name="Shape 711" descr="offset_comp_342327_edited.jpg"/>
          <p:cNvPicPr preferRelativeResize="0"/>
          <p:nvPr/>
        </p:nvPicPr>
        <p:blipFill rotWithShape="1">
          <a:blip r:embed="rId3">
            <a:alphaModFix/>
          </a:blip>
          <a:srcRect l="53168" t="53058" r="26238" b="16020"/>
          <a:stretch/>
        </p:blipFill>
        <p:spPr>
          <a:xfrm>
            <a:off x="6762097" y="2613771"/>
            <a:ext cx="1024200" cy="1333200"/>
          </a:xfrm>
          <a:prstGeom prst="rect">
            <a:avLst/>
          </a:prstGeom>
          <a:noFill/>
          <a:ln>
            <a:noFill/>
          </a:ln>
        </p:spPr>
      </p:pic>
      <p:sp>
        <p:nvSpPr>
          <p:cNvPr id="712" name="Shape 712"/>
          <p:cNvSpPr/>
          <p:nvPr/>
        </p:nvSpPr>
        <p:spPr>
          <a:xfrm flipH="1">
            <a:off x="6762011" y="2613990"/>
            <a:ext cx="1024200" cy="13332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713" name="Shape 713"/>
          <p:cNvGrpSpPr/>
          <p:nvPr/>
        </p:nvGrpSpPr>
        <p:grpSpPr>
          <a:xfrm>
            <a:off x="6405845" y="3121897"/>
            <a:ext cx="520684" cy="1036470"/>
            <a:chOff x="9543736" y="4486132"/>
            <a:chExt cx="570300" cy="1135235"/>
          </a:xfrm>
        </p:grpSpPr>
        <p:sp>
          <p:nvSpPr>
            <p:cNvPr id="714" name="Shape 714"/>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15" name="Shape 715"/>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16" name="Shape 716"/>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17" name="Shape 717"/>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718" name="Shape 718" descr="offset_comp_342327_edited.jpg"/>
          <p:cNvPicPr preferRelativeResize="0"/>
          <p:nvPr/>
        </p:nvPicPr>
        <p:blipFill rotWithShape="1">
          <a:blip r:embed="rId3">
            <a:alphaModFix/>
          </a:blip>
          <a:srcRect l="41330" t="42211" r="47980" b="36733"/>
          <a:stretch/>
        </p:blipFill>
        <p:spPr>
          <a:xfrm>
            <a:off x="6405412" y="3121559"/>
            <a:ext cx="520500" cy="888900"/>
          </a:xfrm>
          <a:prstGeom prst="round2SameRect">
            <a:avLst>
              <a:gd name="adj1" fmla="val 4129"/>
              <a:gd name="adj2" fmla="val 0"/>
            </a:avLst>
          </a:prstGeom>
          <a:noFill/>
          <a:ln>
            <a:noFill/>
          </a:ln>
        </p:spPr>
      </p:pic>
      <p:sp>
        <p:nvSpPr>
          <p:cNvPr id="719" name="Shape 719"/>
          <p:cNvSpPr/>
          <p:nvPr/>
        </p:nvSpPr>
        <p:spPr>
          <a:xfrm flipH="1">
            <a:off x="6405284" y="3142709"/>
            <a:ext cx="520500" cy="8679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720" name="Shape 720"/>
          <p:cNvGrpSpPr/>
          <p:nvPr/>
        </p:nvGrpSpPr>
        <p:grpSpPr>
          <a:xfrm>
            <a:off x="7564804" y="3443361"/>
            <a:ext cx="455496" cy="692277"/>
            <a:chOff x="7384375" y="3728000"/>
            <a:chExt cx="498900" cy="758244"/>
          </a:xfrm>
        </p:grpSpPr>
        <p:sp>
          <p:nvSpPr>
            <p:cNvPr id="721" name="Shape 721"/>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22" name="Shape 722"/>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23" name="Shape 723"/>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24" name="Shape 724"/>
            <p:cNvSpPr/>
            <p:nvPr/>
          </p:nvSpPr>
          <p:spPr>
            <a:xfrm>
              <a:off x="7384375" y="3860325"/>
              <a:ext cx="498900" cy="498900"/>
            </a:xfrm>
            <a:prstGeom prst="ellipse">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grpSp>
        <p:nvGrpSpPr>
          <p:cNvPr id="725" name="Shape 725"/>
          <p:cNvGrpSpPr/>
          <p:nvPr/>
        </p:nvGrpSpPr>
        <p:grpSpPr>
          <a:xfrm>
            <a:off x="7564836" y="3561758"/>
            <a:ext cx="478081" cy="462776"/>
            <a:chOff x="7384385" y="3857442"/>
            <a:chExt cx="523637" cy="506874"/>
          </a:xfrm>
        </p:grpSpPr>
        <p:sp>
          <p:nvSpPr>
            <p:cNvPr id="726" name="Shape 726"/>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727" name="Shape 727"/>
            <p:cNvGrpSpPr/>
            <p:nvPr/>
          </p:nvGrpSpPr>
          <p:grpSpPr>
            <a:xfrm>
              <a:off x="7384385" y="3857442"/>
              <a:ext cx="523637" cy="498900"/>
              <a:chOff x="7384385" y="3857442"/>
              <a:chExt cx="523637" cy="498900"/>
            </a:xfrm>
          </p:grpSpPr>
          <p:sp>
            <p:nvSpPr>
              <p:cNvPr id="728" name="Shape 728"/>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729" name="Shape 729"/>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pic>
        <p:nvPicPr>
          <p:cNvPr id="730" name="Shape 730" descr="offset_comp_342327_edited.jpg"/>
          <p:cNvPicPr preferRelativeResize="0"/>
          <p:nvPr/>
        </p:nvPicPr>
        <p:blipFill rotWithShape="1">
          <a:blip r:embed="rId3">
            <a:alphaModFix/>
          </a:blip>
          <a:srcRect l="48584" t="47335" r="37425" b="36557"/>
          <a:stretch/>
        </p:blipFill>
        <p:spPr>
          <a:xfrm>
            <a:off x="7591905" y="3590541"/>
            <a:ext cx="400500" cy="399300"/>
          </a:xfrm>
          <a:prstGeom prst="ellipse">
            <a:avLst/>
          </a:prstGeom>
          <a:noFill/>
          <a:ln w="9525" cap="flat" cmpd="sng">
            <a:solidFill>
              <a:srgbClr val="FFFFFF"/>
            </a:solidFill>
            <a:prstDash val="solid"/>
            <a:round/>
            <a:headEnd type="none" w="sm" len="sm"/>
            <a:tailEnd type="none" w="sm" len="sm"/>
          </a:ln>
        </p:spPr>
      </p:pic>
      <p:grpSp>
        <p:nvGrpSpPr>
          <p:cNvPr id="731" name="Shape 731"/>
          <p:cNvGrpSpPr/>
          <p:nvPr/>
        </p:nvGrpSpPr>
        <p:grpSpPr>
          <a:xfrm>
            <a:off x="8110843" y="3443361"/>
            <a:ext cx="435785" cy="692277"/>
            <a:chOff x="7982421" y="3727763"/>
            <a:chExt cx="477311" cy="758244"/>
          </a:xfrm>
        </p:grpSpPr>
        <p:sp>
          <p:nvSpPr>
            <p:cNvPr id="732" name="Shape 732"/>
            <p:cNvSpPr/>
            <p:nvPr/>
          </p:nvSpPr>
          <p:spPr>
            <a:xfrm>
              <a:off x="8054507" y="3728825"/>
              <a:ext cx="316500" cy="756600"/>
            </a:xfrm>
            <a:prstGeom prst="roundRect">
              <a:avLst>
                <a:gd name="adj" fmla="val 15418"/>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733" name="Shape 733"/>
            <p:cNvSpPr/>
            <p:nvPr/>
          </p:nvSpPr>
          <p:spPr>
            <a:xfrm rot="10800000">
              <a:off x="8054264" y="4233407"/>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34" name="Shape 734"/>
            <p:cNvSpPr/>
            <p:nvPr/>
          </p:nvSpPr>
          <p:spPr>
            <a:xfrm rot="5400000">
              <a:off x="8085300" y="4276650"/>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35" name="Shape 735"/>
            <p:cNvSpPr/>
            <p:nvPr/>
          </p:nvSpPr>
          <p:spPr>
            <a:xfrm>
              <a:off x="8054261" y="3727763"/>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36" name="Shape 736"/>
            <p:cNvSpPr/>
            <p:nvPr/>
          </p:nvSpPr>
          <p:spPr>
            <a:xfrm>
              <a:off x="7991115" y="3866003"/>
              <a:ext cx="434400" cy="486900"/>
            </a:xfrm>
            <a:prstGeom prst="roundRect">
              <a:avLst>
                <a:gd name="adj" fmla="val 12273"/>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37" name="Shape 737"/>
            <p:cNvSpPr/>
            <p:nvPr/>
          </p:nvSpPr>
          <p:spPr>
            <a:xfrm>
              <a:off x="7982425" y="3884047"/>
              <a:ext cx="451800" cy="499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38" name="Shape 738"/>
            <p:cNvSpPr/>
            <p:nvPr/>
          </p:nvSpPr>
          <p:spPr>
            <a:xfrm>
              <a:off x="8408132" y="4081081"/>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39" name="Shape 739"/>
            <p:cNvSpPr/>
            <p:nvPr/>
          </p:nvSpPr>
          <p:spPr>
            <a:xfrm>
              <a:off x="7982421" y="3863888"/>
              <a:ext cx="451800" cy="5139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740" name="Shape 740" descr="offset_comp_342327_edited.jpg"/>
          <p:cNvPicPr preferRelativeResize="0"/>
          <p:nvPr/>
        </p:nvPicPr>
        <p:blipFill rotWithShape="1">
          <a:blip r:embed="rId3">
            <a:alphaModFix/>
          </a:blip>
          <a:srcRect l="49668" t="55915" r="37351" b="27092"/>
          <a:stretch/>
        </p:blipFill>
        <p:spPr>
          <a:xfrm>
            <a:off x="8127235" y="3586562"/>
            <a:ext cx="379200" cy="429900"/>
          </a:xfrm>
          <a:prstGeom prst="roundRect">
            <a:avLst>
              <a:gd name="adj" fmla="val 7794"/>
            </a:avLst>
          </a:prstGeom>
          <a:noFill/>
          <a:ln w="9525" cap="flat" cmpd="sng">
            <a:solidFill>
              <a:srgbClr val="FFFFFF"/>
            </a:solidFill>
            <a:prstDash val="solid"/>
            <a:round/>
            <a:headEnd type="none" w="sm" len="sm"/>
            <a:tailEnd type="none" w="sm" len="sm"/>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Shape 24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a:t>What is a superconductor? </a:t>
            </a:r>
            <a:endParaRPr/>
          </a:p>
        </p:txBody>
      </p:sp>
      <p:sp>
        <p:nvSpPr>
          <p:cNvPr id="242" name="Shape 242"/>
          <p:cNvSpPr txBox="1">
            <a:spLocks noGrp="1"/>
          </p:cNvSpPr>
          <p:nvPr>
            <p:ph type="body" idx="1"/>
          </p:nvPr>
        </p:nvSpPr>
        <p:spPr>
          <a:xfrm>
            <a:off x="1005850" y="1095750"/>
            <a:ext cx="5290800" cy="3530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sz="2400">
                <a:latin typeface="Arial"/>
                <a:ea typeface="Arial"/>
                <a:cs typeface="Arial"/>
                <a:sym typeface="Arial"/>
              </a:rPr>
              <a:t>Superconductor materials don’t show off any resistance on any determined conditions as the electric currents go on, what they do is that these help such conditions to get heaten up through the Joule effect, this is why there is no energy loss. This phenomenon is produced when its Critic Temperature gets cooled down.</a:t>
            </a:r>
            <a:endParaRPr sz="2400">
              <a:latin typeface="Arial"/>
              <a:ea typeface="Arial"/>
              <a:cs typeface="Arial"/>
              <a:sym typeface="Arial"/>
            </a:endParaRPr>
          </a:p>
          <a:p>
            <a:pPr marL="0" lvl="0" indent="0">
              <a:spcBef>
                <a:spcPts val="1600"/>
              </a:spcBef>
              <a:spcAft>
                <a:spcPts val="1600"/>
              </a:spcAft>
              <a:buNone/>
            </a:pPr>
            <a:endParaRPr/>
          </a:p>
        </p:txBody>
      </p:sp>
      <p:pic>
        <p:nvPicPr>
          <p:cNvPr id="243" name="Shape 243"/>
          <p:cNvPicPr preferRelativeResize="0"/>
          <p:nvPr/>
        </p:nvPicPr>
        <p:blipFill>
          <a:blip r:embed="rId3">
            <a:alphaModFix/>
          </a:blip>
          <a:stretch>
            <a:fillRect/>
          </a:stretch>
        </p:blipFill>
        <p:spPr>
          <a:xfrm>
            <a:off x="6681226" y="256038"/>
            <a:ext cx="2153726" cy="20596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Shape 248"/>
          <p:cNvSpPr txBox="1">
            <a:spLocks noGrp="1"/>
          </p:cNvSpPr>
          <p:nvPr>
            <p:ph type="title"/>
          </p:nvPr>
        </p:nvSpPr>
        <p:spPr>
          <a:xfrm>
            <a:off x="846775" y="2899250"/>
            <a:ext cx="7038900" cy="9141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s" sz="6000"/>
              <a:t>Characteristics </a:t>
            </a:r>
            <a:endParaRPr sz="6000"/>
          </a:p>
        </p:txBody>
      </p:sp>
      <p:pic>
        <p:nvPicPr>
          <p:cNvPr id="249" name="Shape 249"/>
          <p:cNvPicPr preferRelativeResize="0"/>
          <p:nvPr/>
        </p:nvPicPr>
        <p:blipFill>
          <a:blip r:embed="rId3">
            <a:alphaModFix/>
          </a:blip>
          <a:stretch>
            <a:fillRect/>
          </a:stretch>
        </p:blipFill>
        <p:spPr>
          <a:xfrm>
            <a:off x="6290150" y="304800"/>
            <a:ext cx="2610833" cy="1958125"/>
          </a:xfrm>
          <a:prstGeom prst="rect">
            <a:avLst/>
          </a:prstGeom>
          <a:no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Shape 254"/>
          <p:cNvSpPr txBox="1">
            <a:spLocks noGrp="1"/>
          </p:cNvSpPr>
          <p:nvPr>
            <p:ph type="body" idx="1"/>
          </p:nvPr>
        </p:nvSpPr>
        <p:spPr>
          <a:xfrm>
            <a:off x="4296425" y="606200"/>
            <a:ext cx="4318500" cy="1766700"/>
          </a:xfrm>
          <a:prstGeom prst="rect">
            <a:avLst/>
          </a:prstGeom>
          <a:ln>
            <a:noFill/>
          </a:ln>
        </p:spPr>
        <p:txBody>
          <a:bodyPr spcFirstLastPara="1" wrap="square" lIns="91425" tIns="91425" rIns="91425" bIns="91425" anchor="t" anchorCtr="0">
            <a:noAutofit/>
          </a:bodyPr>
          <a:lstStyle/>
          <a:p>
            <a:pPr marL="0" lvl="0" indent="0" rtl="0">
              <a:spcBef>
                <a:spcPts val="0"/>
              </a:spcBef>
              <a:spcAft>
                <a:spcPts val="0"/>
              </a:spcAft>
              <a:buNone/>
            </a:pPr>
            <a:r>
              <a:rPr lang="es" sz="1800">
                <a:latin typeface="Arial"/>
                <a:ea typeface="Arial"/>
                <a:cs typeface="Arial"/>
                <a:sym typeface="Arial"/>
              </a:rPr>
              <a:t>The main characteristic of conductor-materials is that, during the absence of magnetic fields, below it’s critic temperature, their resistivity becomes identically null (inside the limits of its measures, of course) This transaction gets produced abruptly  as it is a change on the phase. Above the critic temperature, resistivity is finite, in which the critic temperature produces a discontinuity leap, and is null delow it. </a:t>
            </a:r>
            <a:endParaRPr sz="1800">
              <a:latin typeface="Arial"/>
              <a:ea typeface="Arial"/>
              <a:cs typeface="Arial"/>
              <a:sym typeface="Arial"/>
            </a:endParaRPr>
          </a:p>
          <a:p>
            <a:pPr marL="0" lvl="0" indent="0" rtl="0">
              <a:spcBef>
                <a:spcPts val="1600"/>
              </a:spcBef>
              <a:spcAft>
                <a:spcPts val="1600"/>
              </a:spcAft>
              <a:buNone/>
            </a:pPr>
            <a:endParaRPr/>
          </a:p>
        </p:txBody>
      </p:sp>
      <p:pic>
        <p:nvPicPr>
          <p:cNvPr id="255" name="Shape 255"/>
          <p:cNvPicPr preferRelativeResize="0"/>
          <p:nvPr/>
        </p:nvPicPr>
        <p:blipFill>
          <a:blip r:embed="rId3">
            <a:alphaModFix/>
          </a:blip>
          <a:stretch>
            <a:fillRect/>
          </a:stretch>
        </p:blipFill>
        <p:spPr>
          <a:xfrm>
            <a:off x="938300" y="697925"/>
            <a:ext cx="2286000" cy="1905000"/>
          </a:xfrm>
          <a:prstGeom prst="rect">
            <a:avLst/>
          </a:prstGeom>
          <a:noFill/>
          <a:ln>
            <a:noFill/>
          </a:ln>
        </p:spPr>
      </p:pic>
      <p:cxnSp>
        <p:nvCxnSpPr>
          <p:cNvPr id="256" name="Shape 256"/>
          <p:cNvCxnSpPr/>
          <p:nvPr/>
        </p:nvCxnSpPr>
        <p:spPr>
          <a:xfrm>
            <a:off x="927950" y="678000"/>
            <a:ext cx="2319900" cy="1882500"/>
          </a:xfrm>
          <a:prstGeom prst="straightConnector1">
            <a:avLst/>
          </a:prstGeom>
          <a:noFill/>
          <a:ln w="38100" cap="flat" cmpd="sng">
            <a:solidFill>
              <a:srgbClr val="FF0000"/>
            </a:solidFill>
            <a:prstDash val="solid"/>
            <a:round/>
            <a:headEnd type="none" w="med" len="med"/>
            <a:tailEnd type="none" w="med" len="med"/>
          </a:ln>
        </p:spPr>
      </p:cxnSp>
      <p:cxnSp>
        <p:nvCxnSpPr>
          <p:cNvPr id="257" name="Shape 257"/>
          <p:cNvCxnSpPr/>
          <p:nvPr/>
        </p:nvCxnSpPr>
        <p:spPr>
          <a:xfrm rot="10800000" flipH="1">
            <a:off x="927950" y="662825"/>
            <a:ext cx="2306700" cy="1975200"/>
          </a:xfrm>
          <a:prstGeom prst="straightConnector1">
            <a:avLst/>
          </a:prstGeom>
          <a:noFill/>
          <a:ln w="38100" cap="flat" cmpd="sng">
            <a:solidFill>
              <a:srgbClr val="FF0000"/>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Shape 262"/>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a:t>Audiencia objetivo</a:t>
            </a:r>
            <a:endParaRPr/>
          </a:p>
        </p:txBody>
      </p:sp>
      <p:sp>
        <p:nvSpPr>
          <p:cNvPr id="263" name="Shape 263"/>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s">
                <a:solidFill>
                  <a:srgbClr val="FFFFFF"/>
                </a:solidFill>
              </a:rPr>
              <a:t>Escribe aquí tu texto Escribe aquí tu texto Escribe aquí tu texto Escribe aquí tu texto Escribe aquí tu texto Escribe aquí tu texto Escribe aquí tu texto Escribe aquí tu texto Escribe aquí tu texto Escribe aquí tu texto Escribe aquí tu texto Escribe aquí tu texto Escribe aquí tu texto Escribe aquí tu texto Escribe aquí tu texto Escribe aquí tu texto Escribe aquí tu texto.</a:t>
            </a:r>
            <a:endParaRPr/>
          </a:p>
        </p:txBody>
      </p:sp>
      <p:pic>
        <p:nvPicPr>
          <p:cNvPr id="264" name="Shape 264" descr="offset_comp_267026.jpg"/>
          <p:cNvPicPr preferRelativeResize="0"/>
          <p:nvPr/>
        </p:nvPicPr>
        <p:blipFill rotWithShape="1">
          <a:blip r:embed="rId3">
            <a:alphaModFix/>
          </a:blip>
          <a:srcRect l="39740" t="41470" r="17180" b="-6208"/>
          <a:stretch/>
        </p:blipFill>
        <p:spPr>
          <a:xfrm rot="-5400000">
            <a:off x="5710147" y="2704980"/>
            <a:ext cx="2431500" cy="2436000"/>
          </a:xfrm>
          <a:prstGeom prst="diagStripe">
            <a:avLst>
              <a:gd name="adj" fmla="val 50445"/>
            </a:avLst>
          </a:prstGeom>
          <a:noFill/>
          <a:ln>
            <a:noFill/>
          </a:ln>
        </p:spPr>
      </p:pic>
      <p:pic>
        <p:nvPicPr>
          <p:cNvPr id="265" name="Shape 265" descr="offset_comp_457517_edited2.jpg"/>
          <p:cNvPicPr preferRelativeResize="0"/>
          <p:nvPr/>
        </p:nvPicPr>
        <p:blipFill rotWithShape="1">
          <a:blip r:embed="rId4">
            <a:alphaModFix/>
          </a:blip>
          <a:srcRect l="28499" t="35784" r="21977" b="-10133"/>
          <a:stretch/>
        </p:blipFill>
        <p:spPr>
          <a:xfrm rot="-5400000">
            <a:off x="5718946" y="1338207"/>
            <a:ext cx="2504700" cy="2509500"/>
          </a:xfrm>
          <a:prstGeom prst="diagStripe">
            <a:avLst>
              <a:gd name="adj" fmla="val 50445"/>
            </a:avLst>
          </a:prstGeom>
          <a:noFill/>
          <a:ln>
            <a:noFill/>
          </a:ln>
        </p:spPr>
      </p:pic>
      <p:pic>
        <p:nvPicPr>
          <p:cNvPr id="266" name="Shape 266" descr="offset_comp_442889_edtied2.jpg"/>
          <p:cNvPicPr preferRelativeResize="0"/>
          <p:nvPr/>
        </p:nvPicPr>
        <p:blipFill rotWithShape="1">
          <a:blip r:embed="rId5">
            <a:alphaModFix/>
          </a:blip>
          <a:srcRect l="23925" t="16463" r="30743" b="15476"/>
          <a:stretch/>
        </p:blipFill>
        <p:spPr>
          <a:xfrm rot="5400000">
            <a:off x="6637386" y="2137210"/>
            <a:ext cx="2504700" cy="2509500"/>
          </a:xfrm>
          <a:prstGeom prst="diagStripe">
            <a:avLst>
              <a:gd name="adj" fmla="val 50445"/>
            </a:avLst>
          </a:prstGeom>
          <a:noFill/>
          <a:ln>
            <a:noFill/>
          </a:ln>
        </p:spPr>
      </p:pic>
      <p:sp>
        <p:nvSpPr>
          <p:cNvPr id="267" name="Shape 267"/>
          <p:cNvSpPr/>
          <p:nvPr/>
        </p:nvSpPr>
        <p:spPr>
          <a:xfrm>
            <a:off x="7040600" y="3923575"/>
            <a:ext cx="2106350" cy="1222450"/>
          </a:xfrm>
          <a:custGeom>
            <a:avLst/>
            <a:gdLst/>
            <a:ahLst/>
            <a:cxnLst/>
            <a:rect l="0" t="0" r="0" b="0"/>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subTitle" idx="4294967295"/>
          </p:nvPr>
        </p:nvSpPr>
        <p:spPr>
          <a:xfrm>
            <a:off x="1297500" y="472775"/>
            <a:ext cx="3511200" cy="320700"/>
          </a:xfrm>
          <a:prstGeom prst="rect">
            <a:avLst/>
          </a:prstGeom>
        </p:spPr>
        <p:txBody>
          <a:bodyPr spcFirstLastPara="1" wrap="square" lIns="91425" tIns="91425" rIns="91425" bIns="91425" anchor="t" anchorCtr="0">
            <a:noAutofit/>
          </a:bodyPr>
          <a:lstStyle/>
          <a:p>
            <a:pPr marL="0" lvl="0" indent="0" rtl="0">
              <a:lnSpc>
                <a:spcPct val="100000"/>
              </a:lnSpc>
              <a:spcBef>
                <a:spcPts val="0"/>
              </a:spcBef>
              <a:spcAft>
                <a:spcPts val="0"/>
              </a:spcAft>
              <a:buNone/>
            </a:pPr>
            <a:r>
              <a:rPr lang="es" sz="1000"/>
              <a:t>Persona 1</a:t>
            </a:r>
            <a:endParaRPr sz="1000"/>
          </a:p>
        </p:txBody>
      </p:sp>
      <p:sp>
        <p:nvSpPr>
          <p:cNvPr id="273" name="Shape 273"/>
          <p:cNvSpPr txBox="1">
            <a:spLocks noGrp="1"/>
          </p:cNvSpPr>
          <p:nvPr>
            <p:ph type="title"/>
          </p:nvPr>
        </p:nvSpPr>
        <p:spPr>
          <a:xfrm>
            <a:off x="1297500" y="842025"/>
            <a:ext cx="5609700" cy="5985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1600"/>
              </a:spcAft>
              <a:buNone/>
            </a:pPr>
            <a:r>
              <a:rPr lang="es"/>
              <a:t>Nombre de la persona</a:t>
            </a:r>
            <a:endParaRPr/>
          </a:p>
        </p:txBody>
      </p:sp>
      <p:sp>
        <p:nvSpPr>
          <p:cNvPr id="274" name="Shape 274"/>
          <p:cNvSpPr txBox="1">
            <a:spLocks noGrp="1"/>
          </p:cNvSpPr>
          <p:nvPr>
            <p:ph type="body" idx="1"/>
          </p:nvPr>
        </p:nvSpPr>
        <p:spPr>
          <a:xfrm>
            <a:off x="1297500" y="1567550"/>
            <a:ext cx="5609700" cy="12507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s">
                <a:solidFill>
                  <a:srgbClr val="FFFFFF"/>
                </a:solidFill>
              </a:rPr>
              <a:t>Escribe aquí tu texto Escribe aquí tu texto Escribe aquí tu texto Escribe aquí tu texto Escribe aquí tu texto Escribe aquí tu texto Escribe aquí tu texto Escribe aquí tu texto Escribe aquí tu texto.</a:t>
            </a:r>
            <a:endParaRPr/>
          </a:p>
        </p:txBody>
      </p:sp>
      <p:grpSp>
        <p:nvGrpSpPr>
          <p:cNvPr id="275" name="Shape 275"/>
          <p:cNvGrpSpPr/>
          <p:nvPr/>
        </p:nvGrpSpPr>
        <p:grpSpPr>
          <a:xfrm>
            <a:off x="1359550" y="3154500"/>
            <a:ext cx="1018200" cy="1018200"/>
            <a:chOff x="1359550" y="3154500"/>
            <a:chExt cx="1018200" cy="1018200"/>
          </a:xfrm>
        </p:grpSpPr>
        <p:sp>
          <p:nvSpPr>
            <p:cNvPr id="276" name="Shape 276"/>
            <p:cNvSpPr/>
            <p:nvPr/>
          </p:nvSpPr>
          <p:spPr>
            <a:xfrm>
              <a:off x="1359550" y="3154500"/>
              <a:ext cx="1018200" cy="1018200"/>
            </a:xfrm>
            <a:prstGeom prst="ellipse">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7" name="Shape 277"/>
            <p:cNvSpPr/>
            <p:nvPr/>
          </p:nvSpPr>
          <p:spPr>
            <a:xfrm>
              <a:off x="1409800" y="3204750"/>
              <a:ext cx="917700" cy="917700"/>
            </a:xfrm>
            <a:prstGeom prst="ellipse">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8" name="Shape 278"/>
            <p:cNvSpPr/>
            <p:nvPr/>
          </p:nvSpPr>
          <p:spPr>
            <a:xfrm>
              <a:off x="1409800" y="3204750"/>
              <a:ext cx="917700" cy="917700"/>
            </a:xfrm>
            <a:prstGeom prst="pie">
              <a:avLst>
                <a:gd name="adj1" fmla="val 0"/>
                <a:gd name="adj2" fmla="val 16200000"/>
              </a:avLst>
            </a:prstGeom>
            <a:gradFill>
              <a:gsLst>
                <a:gs pos="0">
                  <a:srgbClr val="A8B8DF"/>
                </a:gs>
                <a:gs pos="100000">
                  <a:srgbClr val="516DB4"/>
                </a:gs>
              </a:gsLst>
              <a:lin ang="5400012"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9" name="Shape 279"/>
            <p:cNvSpPr/>
            <p:nvPr/>
          </p:nvSpPr>
          <p:spPr>
            <a:xfrm>
              <a:off x="1540600"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280" name="Shape 280"/>
          <p:cNvSpPr txBox="1"/>
          <p:nvPr/>
        </p:nvSpPr>
        <p:spPr>
          <a:xfrm>
            <a:off x="1303225" y="4245800"/>
            <a:ext cx="11310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s" sz="800">
                <a:solidFill>
                  <a:schemeClr val="lt1"/>
                </a:solidFill>
                <a:latin typeface="Lato"/>
                <a:ea typeface="Lato"/>
                <a:cs typeface="Lato"/>
                <a:sym typeface="Lato"/>
              </a:rPr>
              <a:t>Escribe aquí tu texto</a:t>
            </a:r>
            <a:endParaRPr sz="800">
              <a:solidFill>
                <a:schemeClr val="lt1"/>
              </a:solidFill>
              <a:latin typeface="Lato"/>
              <a:ea typeface="Lato"/>
              <a:cs typeface="Lato"/>
              <a:sym typeface="Lato"/>
            </a:endParaRPr>
          </a:p>
        </p:txBody>
      </p:sp>
      <p:sp>
        <p:nvSpPr>
          <p:cNvPr id="281" name="Shape 281"/>
          <p:cNvSpPr txBox="1"/>
          <p:nvPr/>
        </p:nvSpPr>
        <p:spPr>
          <a:xfrm>
            <a:off x="1634217"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s" sz="1000" b="1">
                <a:solidFill>
                  <a:schemeClr val="lt1"/>
                </a:solidFill>
                <a:latin typeface="Lato"/>
                <a:ea typeface="Lato"/>
                <a:cs typeface="Lato"/>
                <a:sym typeface="Lato"/>
              </a:rPr>
              <a:t>75%</a:t>
            </a:r>
            <a:endParaRPr sz="1000" b="1">
              <a:solidFill>
                <a:schemeClr val="lt1"/>
              </a:solidFill>
              <a:latin typeface="Lato"/>
              <a:ea typeface="Lato"/>
              <a:cs typeface="Lato"/>
              <a:sym typeface="Lato"/>
            </a:endParaRPr>
          </a:p>
          <a:p>
            <a:pPr marL="0" lvl="0" indent="0" algn="ctr" rtl="0">
              <a:spcBef>
                <a:spcPts val="1600"/>
              </a:spcBef>
              <a:spcAft>
                <a:spcPts val="0"/>
              </a:spcAft>
              <a:buNone/>
            </a:pPr>
            <a:endParaRPr b="1">
              <a:solidFill>
                <a:schemeClr val="lt1"/>
              </a:solidFill>
              <a:latin typeface="Lato"/>
              <a:ea typeface="Lato"/>
              <a:cs typeface="Lato"/>
              <a:sym typeface="Lato"/>
            </a:endParaRPr>
          </a:p>
        </p:txBody>
      </p:sp>
      <p:sp>
        <p:nvSpPr>
          <p:cNvPr id="282" name="Shape 282"/>
          <p:cNvSpPr/>
          <p:nvPr/>
        </p:nvSpPr>
        <p:spPr>
          <a:xfrm>
            <a:off x="3207425" y="3154500"/>
            <a:ext cx="1018200" cy="1018200"/>
          </a:xfrm>
          <a:prstGeom prst="ellipse">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3" name="Shape 283"/>
          <p:cNvSpPr/>
          <p:nvPr/>
        </p:nvSpPr>
        <p:spPr>
          <a:xfrm>
            <a:off x="3257675" y="3204750"/>
            <a:ext cx="917700" cy="917700"/>
          </a:xfrm>
          <a:prstGeom prst="ellipse">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4" name="Shape 284"/>
          <p:cNvSpPr/>
          <p:nvPr/>
        </p:nvSpPr>
        <p:spPr>
          <a:xfrm>
            <a:off x="3257675" y="3204750"/>
            <a:ext cx="917700" cy="917700"/>
          </a:xfrm>
          <a:prstGeom prst="pie">
            <a:avLst>
              <a:gd name="adj1" fmla="val 19410436"/>
              <a:gd name="adj2" fmla="val 16200000"/>
            </a:avLst>
          </a:prstGeom>
          <a:gradFill>
            <a:gsLst>
              <a:gs pos="0">
                <a:srgbClr val="A8B8DF"/>
              </a:gs>
              <a:gs pos="100000">
                <a:srgbClr val="516DB4"/>
              </a:gs>
            </a:gsLst>
            <a:lin ang="5400012"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5" name="Shape 285"/>
          <p:cNvSpPr/>
          <p:nvPr/>
        </p:nvSpPr>
        <p:spPr>
          <a:xfrm>
            <a:off x="3388475"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6" name="Shape 286"/>
          <p:cNvSpPr txBox="1"/>
          <p:nvPr/>
        </p:nvSpPr>
        <p:spPr>
          <a:xfrm>
            <a:off x="3152738" y="4245800"/>
            <a:ext cx="11310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s" sz="800">
                <a:solidFill>
                  <a:schemeClr val="lt1"/>
                </a:solidFill>
                <a:latin typeface="Lato"/>
                <a:ea typeface="Lato"/>
                <a:cs typeface="Lato"/>
                <a:sym typeface="Lato"/>
              </a:rPr>
              <a:t>Escribe aquí tu texto</a:t>
            </a:r>
            <a:endParaRPr sz="800">
              <a:solidFill>
                <a:schemeClr val="lt1"/>
              </a:solidFill>
              <a:latin typeface="Lato"/>
              <a:ea typeface="Lato"/>
              <a:cs typeface="Lato"/>
              <a:sym typeface="Lato"/>
            </a:endParaRPr>
          </a:p>
        </p:txBody>
      </p:sp>
      <p:sp>
        <p:nvSpPr>
          <p:cNvPr id="287" name="Shape 287"/>
          <p:cNvSpPr txBox="1"/>
          <p:nvPr/>
        </p:nvSpPr>
        <p:spPr>
          <a:xfrm>
            <a:off x="3483729"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s" sz="1000" b="1">
                <a:solidFill>
                  <a:schemeClr val="lt1"/>
                </a:solidFill>
                <a:latin typeface="Lato"/>
                <a:ea typeface="Lato"/>
                <a:cs typeface="Lato"/>
                <a:sym typeface="Lato"/>
              </a:rPr>
              <a:t>83%</a:t>
            </a:r>
            <a:endParaRPr sz="1000" b="1">
              <a:solidFill>
                <a:schemeClr val="lt1"/>
              </a:solidFill>
              <a:latin typeface="Lato"/>
              <a:ea typeface="Lato"/>
              <a:cs typeface="Lato"/>
              <a:sym typeface="Lato"/>
            </a:endParaRPr>
          </a:p>
          <a:p>
            <a:pPr marL="0" lvl="0" indent="0" algn="ctr" rtl="0">
              <a:spcBef>
                <a:spcPts val="1600"/>
              </a:spcBef>
              <a:spcAft>
                <a:spcPts val="0"/>
              </a:spcAft>
              <a:buNone/>
            </a:pPr>
            <a:endParaRPr b="1">
              <a:solidFill>
                <a:schemeClr val="lt1"/>
              </a:solidFill>
              <a:latin typeface="Lato"/>
              <a:ea typeface="Lato"/>
              <a:cs typeface="Lato"/>
              <a:sym typeface="Lato"/>
            </a:endParaRPr>
          </a:p>
        </p:txBody>
      </p:sp>
      <p:sp>
        <p:nvSpPr>
          <p:cNvPr id="288" name="Shape 288"/>
          <p:cNvSpPr/>
          <p:nvPr/>
        </p:nvSpPr>
        <p:spPr>
          <a:xfrm>
            <a:off x="5058251" y="3154500"/>
            <a:ext cx="1018200" cy="1018200"/>
          </a:xfrm>
          <a:prstGeom prst="ellipse">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9" name="Shape 289"/>
          <p:cNvSpPr/>
          <p:nvPr/>
        </p:nvSpPr>
        <p:spPr>
          <a:xfrm>
            <a:off x="5108501" y="3204750"/>
            <a:ext cx="917700" cy="917700"/>
          </a:xfrm>
          <a:prstGeom prst="ellipse">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0" name="Shape 290"/>
          <p:cNvSpPr/>
          <p:nvPr/>
        </p:nvSpPr>
        <p:spPr>
          <a:xfrm>
            <a:off x="5108501" y="3204750"/>
            <a:ext cx="917700" cy="917700"/>
          </a:xfrm>
          <a:prstGeom prst="pie">
            <a:avLst>
              <a:gd name="adj1" fmla="val 7181818"/>
              <a:gd name="adj2" fmla="val 16200000"/>
            </a:avLst>
          </a:prstGeom>
          <a:gradFill>
            <a:gsLst>
              <a:gs pos="0">
                <a:srgbClr val="A8B8DF"/>
              </a:gs>
              <a:gs pos="100000">
                <a:srgbClr val="516DB4"/>
              </a:gs>
            </a:gsLst>
            <a:lin ang="5400012"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1" name="Shape 291"/>
          <p:cNvSpPr/>
          <p:nvPr/>
        </p:nvSpPr>
        <p:spPr>
          <a:xfrm>
            <a:off x="5239301"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2" name="Shape 292"/>
          <p:cNvSpPr txBox="1"/>
          <p:nvPr/>
        </p:nvSpPr>
        <p:spPr>
          <a:xfrm>
            <a:off x="5006000" y="4245800"/>
            <a:ext cx="11310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s" sz="800">
                <a:solidFill>
                  <a:schemeClr val="lt1"/>
                </a:solidFill>
                <a:latin typeface="Lato"/>
                <a:ea typeface="Lato"/>
                <a:cs typeface="Lato"/>
                <a:sym typeface="Lato"/>
              </a:rPr>
              <a:t>Escribe aquí tu texto</a:t>
            </a:r>
            <a:endParaRPr sz="800">
              <a:solidFill>
                <a:schemeClr val="lt1"/>
              </a:solidFill>
              <a:latin typeface="Lato"/>
              <a:ea typeface="Lato"/>
              <a:cs typeface="Lato"/>
              <a:sym typeface="Lato"/>
            </a:endParaRPr>
          </a:p>
        </p:txBody>
      </p:sp>
      <p:sp>
        <p:nvSpPr>
          <p:cNvPr id="293" name="Shape 293"/>
          <p:cNvSpPr txBox="1"/>
          <p:nvPr/>
        </p:nvSpPr>
        <p:spPr>
          <a:xfrm>
            <a:off x="5342249"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s" sz="1000" b="1">
                <a:solidFill>
                  <a:schemeClr val="lt1"/>
                </a:solidFill>
                <a:latin typeface="Lato"/>
                <a:ea typeface="Lato"/>
                <a:cs typeface="Lato"/>
                <a:sym typeface="Lato"/>
              </a:rPr>
              <a:t>42%</a:t>
            </a:r>
            <a:endParaRPr sz="1000" b="1">
              <a:solidFill>
                <a:schemeClr val="lt1"/>
              </a:solidFill>
              <a:latin typeface="Lato"/>
              <a:ea typeface="Lato"/>
              <a:cs typeface="Lato"/>
              <a:sym typeface="Lato"/>
            </a:endParaRPr>
          </a:p>
          <a:p>
            <a:pPr marL="0" lvl="0" indent="0" algn="ctr" rtl="0">
              <a:spcBef>
                <a:spcPts val="1600"/>
              </a:spcBef>
              <a:spcAft>
                <a:spcPts val="0"/>
              </a:spcAft>
              <a:buNone/>
            </a:pPr>
            <a:endParaRPr b="1">
              <a:solidFill>
                <a:schemeClr val="lt1"/>
              </a:solidFill>
              <a:latin typeface="Lato"/>
              <a:ea typeface="Lato"/>
              <a:cs typeface="Lato"/>
              <a:sym typeface="Lato"/>
            </a:endParaRPr>
          </a:p>
        </p:txBody>
      </p:sp>
      <p:sp>
        <p:nvSpPr>
          <p:cNvPr id="294" name="Shape 294"/>
          <p:cNvSpPr/>
          <p:nvPr/>
        </p:nvSpPr>
        <p:spPr>
          <a:xfrm>
            <a:off x="6907209" y="3154500"/>
            <a:ext cx="1018200" cy="1018200"/>
          </a:xfrm>
          <a:prstGeom prst="ellipse">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5" name="Shape 295"/>
          <p:cNvSpPr/>
          <p:nvPr/>
        </p:nvSpPr>
        <p:spPr>
          <a:xfrm>
            <a:off x="6957459" y="3204750"/>
            <a:ext cx="917700" cy="917700"/>
          </a:xfrm>
          <a:prstGeom prst="ellipse">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6" name="Shape 296"/>
          <p:cNvSpPr/>
          <p:nvPr/>
        </p:nvSpPr>
        <p:spPr>
          <a:xfrm>
            <a:off x="6957459" y="3204750"/>
            <a:ext cx="917700" cy="917700"/>
          </a:xfrm>
          <a:prstGeom prst="pie">
            <a:avLst>
              <a:gd name="adj1" fmla="val 11912349"/>
              <a:gd name="adj2" fmla="val 16200000"/>
            </a:avLst>
          </a:prstGeom>
          <a:gradFill>
            <a:gsLst>
              <a:gs pos="0">
                <a:srgbClr val="A8B8DF"/>
              </a:gs>
              <a:gs pos="100000">
                <a:srgbClr val="516DB4"/>
              </a:gs>
            </a:gsLst>
            <a:lin ang="5400012"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7" name="Shape 297"/>
          <p:cNvSpPr/>
          <p:nvPr/>
        </p:nvSpPr>
        <p:spPr>
          <a:xfrm>
            <a:off x="7088259"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8" name="Shape 298"/>
          <p:cNvSpPr txBox="1"/>
          <p:nvPr/>
        </p:nvSpPr>
        <p:spPr>
          <a:xfrm>
            <a:off x="6854200" y="4245800"/>
            <a:ext cx="11310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s" sz="800">
                <a:solidFill>
                  <a:schemeClr val="lt1"/>
                </a:solidFill>
                <a:latin typeface="Lato"/>
                <a:ea typeface="Lato"/>
                <a:cs typeface="Lato"/>
                <a:sym typeface="Lato"/>
              </a:rPr>
              <a:t>Escribe aquí tu texto</a:t>
            </a:r>
            <a:endParaRPr sz="800">
              <a:solidFill>
                <a:schemeClr val="lt1"/>
              </a:solidFill>
              <a:latin typeface="Lato"/>
              <a:ea typeface="Lato"/>
              <a:cs typeface="Lato"/>
              <a:sym typeface="Lato"/>
            </a:endParaRPr>
          </a:p>
        </p:txBody>
      </p:sp>
      <p:sp>
        <p:nvSpPr>
          <p:cNvPr id="299" name="Shape 299"/>
          <p:cNvSpPr txBox="1"/>
          <p:nvPr/>
        </p:nvSpPr>
        <p:spPr>
          <a:xfrm>
            <a:off x="7185192"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s" sz="1000" b="1">
                <a:solidFill>
                  <a:schemeClr val="lt1"/>
                </a:solidFill>
                <a:latin typeface="Lato"/>
                <a:ea typeface="Lato"/>
                <a:cs typeface="Lato"/>
                <a:sym typeface="Lato"/>
              </a:rPr>
              <a:t>17%</a:t>
            </a:r>
            <a:endParaRPr sz="1000" b="1">
              <a:solidFill>
                <a:schemeClr val="lt1"/>
              </a:solidFill>
              <a:latin typeface="Lato"/>
              <a:ea typeface="Lato"/>
              <a:cs typeface="Lato"/>
              <a:sym typeface="Lato"/>
            </a:endParaRPr>
          </a:p>
          <a:p>
            <a:pPr marL="0" lvl="0" indent="0" algn="ctr" rtl="0">
              <a:spcBef>
                <a:spcPts val="1600"/>
              </a:spcBef>
              <a:spcAft>
                <a:spcPts val="0"/>
              </a:spcAft>
              <a:buNone/>
            </a:pPr>
            <a:endParaRPr b="1">
              <a:solidFill>
                <a:schemeClr val="lt1"/>
              </a:solidFill>
              <a:latin typeface="Lato"/>
              <a:ea typeface="Lato"/>
              <a:cs typeface="Lato"/>
              <a:sym typeface="Lato"/>
            </a:endParaRPr>
          </a:p>
        </p:txBody>
      </p:sp>
      <p:pic>
        <p:nvPicPr>
          <p:cNvPr id="300" name="Shape 300" descr="offset_comp_442889_edtied2.jpg"/>
          <p:cNvPicPr preferRelativeResize="0"/>
          <p:nvPr/>
        </p:nvPicPr>
        <p:blipFill rotWithShape="1">
          <a:blip r:embed="rId3">
            <a:alphaModFix/>
          </a:blip>
          <a:srcRect l="40835" t="36462" r="22818" b="12950"/>
          <a:stretch/>
        </p:blipFill>
        <p:spPr>
          <a:xfrm rot="10800000">
            <a:off x="6240280" y="5276"/>
            <a:ext cx="2898000" cy="2691600"/>
          </a:xfrm>
          <a:prstGeom prst="rtTriangle">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Shape 305"/>
          <p:cNvSpPr txBox="1">
            <a:spLocks noGrp="1"/>
          </p:cNvSpPr>
          <p:nvPr>
            <p:ph type="subTitle" idx="4294967295"/>
          </p:nvPr>
        </p:nvSpPr>
        <p:spPr>
          <a:xfrm>
            <a:off x="1297500" y="472775"/>
            <a:ext cx="3511200" cy="320700"/>
          </a:xfrm>
          <a:prstGeom prst="rect">
            <a:avLst/>
          </a:prstGeom>
        </p:spPr>
        <p:txBody>
          <a:bodyPr spcFirstLastPara="1" wrap="square" lIns="91425" tIns="91425" rIns="91425" bIns="91425" anchor="t" anchorCtr="0">
            <a:noAutofit/>
          </a:bodyPr>
          <a:lstStyle/>
          <a:p>
            <a:pPr marL="0" lvl="0" indent="0" rtl="0">
              <a:lnSpc>
                <a:spcPct val="100000"/>
              </a:lnSpc>
              <a:spcBef>
                <a:spcPts val="0"/>
              </a:spcBef>
              <a:spcAft>
                <a:spcPts val="0"/>
              </a:spcAft>
              <a:buNone/>
            </a:pPr>
            <a:r>
              <a:rPr lang="es" sz="1000"/>
              <a:t>Persona 2</a:t>
            </a:r>
            <a:endParaRPr sz="1000"/>
          </a:p>
        </p:txBody>
      </p:sp>
      <p:sp>
        <p:nvSpPr>
          <p:cNvPr id="306" name="Shape 306"/>
          <p:cNvSpPr txBox="1">
            <a:spLocks noGrp="1"/>
          </p:cNvSpPr>
          <p:nvPr>
            <p:ph type="title"/>
          </p:nvPr>
        </p:nvSpPr>
        <p:spPr>
          <a:xfrm>
            <a:off x="1297500" y="842025"/>
            <a:ext cx="5609700" cy="5985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1600"/>
              </a:spcAft>
              <a:buNone/>
            </a:pPr>
            <a:r>
              <a:rPr lang="es"/>
              <a:t>Nombre de la persona</a:t>
            </a:r>
            <a:endParaRPr/>
          </a:p>
        </p:txBody>
      </p:sp>
      <p:sp>
        <p:nvSpPr>
          <p:cNvPr id="307" name="Shape 307"/>
          <p:cNvSpPr txBox="1">
            <a:spLocks noGrp="1"/>
          </p:cNvSpPr>
          <p:nvPr>
            <p:ph type="body" idx="1"/>
          </p:nvPr>
        </p:nvSpPr>
        <p:spPr>
          <a:xfrm>
            <a:off x="1297500" y="1567550"/>
            <a:ext cx="5609700" cy="12507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s">
                <a:solidFill>
                  <a:srgbClr val="FFFFFF"/>
                </a:solidFill>
              </a:rPr>
              <a:t>Escribe aquí tu texto Escribe aquí tu texto Escribe aquí tu texto Escribe aquí tu texto Escribe aquí tu texto Escribe aquí tu texto Escribe aquí tu texto Escribe aquí tu texto Escribe aquí tu texto.</a:t>
            </a:r>
            <a:endParaRPr/>
          </a:p>
        </p:txBody>
      </p:sp>
      <p:grpSp>
        <p:nvGrpSpPr>
          <p:cNvPr id="308" name="Shape 308"/>
          <p:cNvGrpSpPr/>
          <p:nvPr/>
        </p:nvGrpSpPr>
        <p:grpSpPr>
          <a:xfrm>
            <a:off x="1359550" y="3154500"/>
            <a:ext cx="1018200" cy="1018200"/>
            <a:chOff x="1359550" y="3154500"/>
            <a:chExt cx="1018200" cy="1018200"/>
          </a:xfrm>
        </p:grpSpPr>
        <p:sp>
          <p:nvSpPr>
            <p:cNvPr id="309" name="Shape 309"/>
            <p:cNvSpPr/>
            <p:nvPr/>
          </p:nvSpPr>
          <p:spPr>
            <a:xfrm>
              <a:off x="1359550" y="3154500"/>
              <a:ext cx="1018200" cy="1018200"/>
            </a:xfrm>
            <a:prstGeom prst="ellipse">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0" name="Shape 310"/>
            <p:cNvSpPr/>
            <p:nvPr/>
          </p:nvSpPr>
          <p:spPr>
            <a:xfrm>
              <a:off x="1409800" y="3204750"/>
              <a:ext cx="917700" cy="917700"/>
            </a:xfrm>
            <a:prstGeom prst="ellipse">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1" name="Shape 311"/>
            <p:cNvSpPr/>
            <p:nvPr/>
          </p:nvSpPr>
          <p:spPr>
            <a:xfrm>
              <a:off x="1409800" y="3204750"/>
              <a:ext cx="917700" cy="917700"/>
            </a:xfrm>
            <a:prstGeom prst="pie">
              <a:avLst>
                <a:gd name="adj1" fmla="val 0"/>
                <a:gd name="adj2" fmla="val 16200000"/>
              </a:avLst>
            </a:prstGeom>
            <a:gradFill>
              <a:gsLst>
                <a:gs pos="0">
                  <a:srgbClr val="A8B8DF"/>
                </a:gs>
                <a:gs pos="100000">
                  <a:srgbClr val="516DB4"/>
                </a:gs>
              </a:gsLst>
              <a:lin ang="5400012"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2" name="Shape 312"/>
            <p:cNvSpPr/>
            <p:nvPr/>
          </p:nvSpPr>
          <p:spPr>
            <a:xfrm>
              <a:off x="1540600"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313" name="Shape 313"/>
          <p:cNvSpPr txBox="1"/>
          <p:nvPr/>
        </p:nvSpPr>
        <p:spPr>
          <a:xfrm>
            <a:off x="1303275" y="4245800"/>
            <a:ext cx="11310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s" sz="800">
                <a:solidFill>
                  <a:schemeClr val="lt1"/>
                </a:solidFill>
                <a:latin typeface="Lato"/>
                <a:ea typeface="Lato"/>
                <a:cs typeface="Lato"/>
                <a:sym typeface="Lato"/>
              </a:rPr>
              <a:t>Escribe aquí tu texto</a:t>
            </a:r>
            <a:endParaRPr sz="800">
              <a:solidFill>
                <a:schemeClr val="lt1"/>
              </a:solidFill>
              <a:latin typeface="Lato"/>
              <a:ea typeface="Lato"/>
              <a:cs typeface="Lato"/>
              <a:sym typeface="Lato"/>
            </a:endParaRPr>
          </a:p>
        </p:txBody>
      </p:sp>
      <p:sp>
        <p:nvSpPr>
          <p:cNvPr id="314" name="Shape 314"/>
          <p:cNvSpPr txBox="1"/>
          <p:nvPr/>
        </p:nvSpPr>
        <p:spPr>
          <a:xfrm>
            <a:off x="1634217"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s" sz="1000" b="1">
                <a:solidFill>
                  <a:schemeClr val="lt1"/>
                </a:solidFill>
                <a:latin typeface="Lato"/>
                <a:ea typeface="Lato"/>
                <a:cs typeface="Lato"/>
                <a:sym typeface="Lato"/>
              </a:rPr>
              <a:t>75%</a:t>
            </a:r>
            <a:endParaRPr sz="1000" b="1">
              <a:solidFill>
                <a:schemeClr val="lt1"/>
              </a:solidFill>
              <a:latin typeface="Lato"/>
              <a:ea typeface="Lato"/>
              <a:cs typeface="Lato"/>
              <a:sym typeface="Lato"/>
            </a:endParaRPr>
          </a:p>
          <a:p>
            <a:pPr marL="0" lvl="0" indent="0" algn="ctr" rtl="0">
              <a:spcBef>
                <a:spcPts val="1600"/>
              </a:spcBef>
              <a:spcAft>
                <a:spcPts val="0"/>
              </a:spcAft>
              <a:buNone/>
            </a:pPr>
            <a:endParaRPr b="1">
              <a:solidFill>
                <a:schemeClr val="lt1"/>
              </a:solidFill>
              <a:latin typeface="Lato"/>
              <a:ea typeface="Lato"/>
              <a:cs typeface="Lato"/>
              <a:sym typeface="Lato"/>
            </a:endParaRPr>
          </a:p>
        </p:txBody>
      </p:sp>
      <p:sp>
        <p:nvSpPr>
          <p:cNvPr id="315" name="Shape 315"/>
          <p:cNvSpPr/>
          <p:nvPr/>
        </p:nvSpPr>
        <p:spPr>
          <a:xfrm>
            <a:off x="3207425" y="3154500"/>
            <a:ext cx="1018200" cy="1018200"/>
          </a:xfrm>
          <a:prstGeom prst="ellipse">
            <a:avLst/>
          </a:prstGeom>
          <a:solidFill>
            <a:srgbClr val="FFFFFF"/>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16" name="Shape 316"/>
          <p:cNvSpPr/>
          <p:nvPr/>
        </p:nvSpPr>
        <p:spPr>
          <a:xfrm>
            <a:off x="3257675" y="3204750"/>
            <a:ext cx="917700" cy="917700"/>
          </a:xfrm>
          <a:prstGeom prst="ellipse">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7" name="Shape 317"/>
          <p:cNvSpPr/>
          <p:nvPr/>
        </p:nvSpPr>
        <p:spPr>
          <a:xfrm>
            <a:off x="3257675" y="3204750"/>
            <a:ext cx="917700" cy="917700"/>
          </a:xfrm>
          <a:prstGeom prst="pie">
            <a:avLst>
              <a:gd name="adj1" fmla="val 19410436"/>
              <a:gd name="adj2" fmla="val 16200000"/>
            </a:avLst>
          </a:prstGeom>
          <a:gradFill>
            <a:gsLst>
              <a:gs pos="0">
                <a:srgbClr val="A8B8DF"/>
              </a:gs>
              <a:gs pos="100000">
                <a:srgbClr val="516DB4"/>
              </a:gs>
            </a:gsLst>
            <a:lin ang="5400012"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8" name="Shape 318"/>
          <p:cNvSpPr/>
          <p:nvPr/>
        </p:nvSpPr>
        <p:spPr>
          <a:xfrm>
            <a:off x="3388475"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9" name="Shape 319"/>
          <p:cNvSpPr txBox="1"/>
          <p:nvPr/>
        </p:nvSpPr>
        <p:spPr>
          <a:xfrm>
            <a:off x="3152738" y="4245800"/>
            <a:ext cx="11310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s" sz="800">
                <a:solidFill>
                  <a:schemeClr val="lt1"/>
                </a:solidFill>
                <a:latin typeface="Lato"/>
                <a:ea typeface="Lato"/>
                <a:cs typeface="Lato"/>
                <a:sym typeface="Lato"/>
              </a:rPr>
              <a:t>Escribe aquí tu texto</a:t>
            </a:r>
            <a:endParaRPr sz="800">
              <a:solidFill>
                <a:schemeClr val="lt1"/>
              </a:solidFill>
              <a:latin typeface="Lato"/>
              <a:ea typeface="Lato"/>
              <a:cs typeface="Lato"/>
              <a:sym typeface="Lato"/>
            </a:endParaRPr>
          </a:p>
        </p:txBody>
      </p:sp>
      <p:sp>
        <p:nvSpPr>
          <p:cNvPr id="320" name="Shape 320"/>
          <p:cNvSpPr txBox="1"/>
          <p:nvPr/>
        </p:nvSpPr>
        <p:spPr>
          <a:xfrm>
            <a:off x="3483729"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s" sz="1000" b="1">
                <a:solidFill>
                  <a:schemeClr val="lt1"/>
                </a:solidFill>
                <a:latin typeface="Lato"/>
                <a:ea typeface="Lato"/>
                <a:cs typeface="Lato"/>
                <a:sym typeface="Lato"/>
              </a:rPr>
              <a:t>83%</a:t>
            </a:r>
            <a:endParaRPr sz="1000" b="1">
              <a:solidFill>
                <a:schemeClr val="lt1"/>
              </a:solidFill>
              <a:latin typeface="Lato"/>
              <a:ea typeface="Lato"/>
              <a:cs typeface="Lato"/>
              <a:sym typeface="Lato"/>
            </a:endParaRPr>
          </a:p>
          <a:p>
            <a:pPr marL="0" lvl="0" indent="0" algn="ctr" rtl="0">
              <a:spcBef>
                <a:spcPts val="1600"/>
              </a:spcBef>
              <a:spcAft>
                <a:spcPts val="0"/>
              </a:spcAft>
              <a:buNone/>
            </a:pPr>
            <a:endParaRPr b="1">
              <a:solidFill>
                <a:schemeClr val="lt1"/>
              </a:solidFill>
              <a:latin typeface="Lato"/>
              <a:ea typeface="Lato"/>
              <a:cs typeface="Lato"/>
              <a:sym typeface="Lato"/>
            </a:endParaRPr>
          </a:p>
        </p:txBody>
      </p:sp>
      <p:sp>
        <p:nvSpPr>
          <p:cNvPr id="321" name="Shape 321"/>
          <p:cNvSpPr/>
          <p:nvPr/>
        </p:nvSpPr>
        <p:spPr>
          <a:xfrm>
            <a:off x="5058251" y="3154500"/>
            <a:ext cx="1018200" cy="1018200"/>
          </a:xfrm>
          <a:prstGeom prst="ellipse">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2" name="Shape 322"/>
          <p:cNvSpPr/>
          <p:nvPr/>
        </p:nvSpPr>
        <p:spPr>
          <a:xfrm>
            <a:off x="5108501" y="3204750"/>
            <a:ext cx="917700" cy="917700"/>
          </a:xfrm>
          <a:prstGeom prst="ellipse">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3" name="Shape 323"/>
          <p:cNvSpPr/>
          <p:nvPr/>
        </p:nvSpPr>
        <p:spPr>
          <a:xfrm>
            <a:off x="5108501" y="3204750"/>
            <a:ext cx="917700" cy="917700"/>
          </a:xfrm>
          <a:prstGeom prst="pie">
            <a:avLst>
              <a:gd name="adj1" fmla="val 7181818"/>
              <a:gd name="adj2" fmla="val 16200000"/>
            </a:avLst>
          </a:prstGeom>
          <a:gradFill>
            <a:gsLst>
              <a:gs pos="0">
                <a:srgbClr val="A8B8DF"/>
              </a:gs>
              <a:gs pos="100000">
                <a:srgbClr val="516DB4"/>
              </a:gs>
            </a:gsLst>
            <a:lin ang="5400012"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4" name="Shape 324"/>
          <p:cNvSpPr/>
          <p:nvPr/>
        </p:nvSpPr>
        <p:spPr>
          <a:xfrm>
            <a:off x="5239301"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5" name="Shape 325"/>
          <p:cNvSpPr txBox="1"/>
          <p:nvPr/>
        </p:nvSpPr>
        <p:spPr>
          <a:xfrm>
            <a:off x="5006000" y="4245800"/>
            <a:ext cx="11310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s" sz="800">
                <a:solidFill>
                  <a:schemeClr val="lt1"/>
                </a:solidFill>
                <a:latin typeface="Lato"/>
                <a:ea typeface="Lato"/>
                <a:cs typeface="Lato"/>
                <a:sym typeface="Lato"/>
              </a:rPr>
              <a:t>Escribe aquí tu texto</a:t>
            </a:r>
            <a:endParaRPr sz="800">
              <a:solidFill>
                <a:schemeClr val="lt1"/>
              </a:solidFill>
              <a:latin typeface="Lato"/>
              <a:ea typeface="Lato"/>
              <a:cs typeface="Lato"/>
              <a:sym typeface="Lato"/>
            </a:endParaRPr>
          </a:p>
        </p:txBody>
      </p:sp>
      <p:sp>
        <p:nvSpPr>
          <p:cNvPr id="326" name="Shape 326"/>
          <p:cNvSpPr txBox="1"/>
          <p:nvPr/>
        </p:nvSpPr>
        <p:spPr>
          <a:xfrm>
            <a:off x="5342249"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s" sz="1000" b="1">
                <a:solidFill>
                  <a:schemeClr val="lt1"/>
                </a:solidFill>
                <a:latin typeface="Lato"/>
                <a:ea typeface="Lato"/>
                <a:cs typeface="Lato"/>
                <a:sym typeface="Lato"/>
              </a:rPr>
              <a:t>42%</a:t>
            </a:r>
            <a:endParaRPr sz="1000" b="1">
              <a:solidFill>
                <a:schemeClr val="lt1"/>
              </a:solidFill>
              <a:latin typeface="Lato"/>
              <a:ea typeface="Lato"/>
              <a:cs typeface="Lato"/>
              <a:sym typeface="Lato"/>
            </a:endParaRPr>
          </a:p>
          <a:p>
            <a:pPr marL="0" lvl="0" indent="0" algn="ctr" rtl="0">
              <a:spcBef>
                <a:spcPts val="1600"/>
              </a:spcBef>
              <a:spcAft>
                <a:spcPts val="0"/>
              </a:spcAft>
              <a:buNone/>
            </a:pPr>
            <a:endParaRPr b="1">
              <a:solidFill>
                <a:schemeClr val="lt1"/>
              </a:solidFill>
              <a:latin typeface="Lato"/>
              <a:ea typeface="Lato"/>
              <a:cs typeface="Lato"/>
              <a:sym typeface="Lato"/>
            </a:endParaRPr>
          </a:p>
        </p:txBody>
      </p:sp>
      <p:sp>
        <p:nvSpPr>
          <p:cNvPr id="327" name="Shape 327"/>
          <p:cNvSpPr/>
          <p:nvPr/>
        </p:nvSpPr>
        <p:spPr>
          <a:xfrm>
            <a:off x="6907209" y="3154500"/>
            <a:ext cx="1018200" cy="1018200"/>
          </a:xfrm>
          <a:prstGeom prst="ellipse">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8" name="Shape 328"/>
          <p:cNvSpPr/>
          <p:nvPr/>
        </p:nvSpPr>
        <p:spPr>
          <a:xfrm>
            <a:off x="6957459" y="3204750"/>
            <a:ext cx="917700" cy="917700"/>
          </a:xfrm>
          <a:prstGeom prst="ellipse">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9" name="Shape 329"/>
          <p:cNvSpPr/>
          <p:nvPr/>
        </p:nvSpPr>
        <p:spPr>
          <a:xfrm>
            <a:off x="6957459" y="3204750"/>
            <a:ext cx="917700" cy="917700"/>
          </a:xfrm>
          <a:prstGeom prst="pie">
            <a:avLst>
              <a:gd name="adj1" fmla="val 11912349"/>
              <a:gd name="adj2" fmla="val 16200000"/>
            </a:avLst>
          </a:prstGeom>
          <a:gradFill>
            <a:gsLst>
              <a:gs pos="0">
                <a:srgbClr val="A8B8DF"/>
              </a:gs>
              <a:gs pos="100000">
                <a:srgbClr val="516DB4"/>
              </a:gs>
            </a:gsLst>
            <a:lin ang="5400012"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0" name="Shape 330"/>
          <p:cNvSpPr/>
          <p:nvPr/>
        </p:nvSpPr>
        <p:spPr>
          <a:xfrm>
            <a:off x="7088259"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1" name="Shape 331"/>
          <p:cNvSpPr txBox="1"/>
          <p:nvPr/>
        </p:nvSpPr>
        <p:spPr>
          <a:xfrm>
            <a:off x="6854200" y="4245800"/>
            <a:ext cx="11310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s" sz="800">
                <a:solidFill>
                  <a:schemeClr val="lt1"/>
                </a:solidFill>
                <a:latin typeface="Lato"/>
                <a:ea typeface="Lato"/>
                <a:cs typeface="Lato"/>
                <a:sym typeface="Lato"/>
              </a:rPr>
              <a:t>Escribe aquí tu texto</a:t>
            </a:r>
            <a:endParaRPr sz="800">
              <a:solidFill>
                <a:schemeClr val="lt1"/>
              </a:solidFill>
              <a:latin typeface="Lato"/>
              <a:ea typeface="Lato"/>
              <a:cs typeface="Lato"/>
              <a:sym typeface="Lato"/>
            </a:endParaRPr>
          </a:p>
        </p:txBody>
      </p:sp>
      <p:sp>
        <p:nvSpPr>
          <p:cNvPr id="332" name="Shape 332"/>
          <p:cNvSpPr txBox="1"/>
          <p:nvPr/>
        </p:nvSpPr>
        <p:spPr>
          <a:xfrm>
            <a:off x="7185192"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s" sz="1000" b="1">
                <a:solidFill>
                  <a:schemeClr val="lt1"/>
                </a:solidFill>
                <a:latin typeface="Lato"/>
                <a:ea typeface="Lato"/>
                <a:cs typeface="Lato"/>
                <a:sym typeface="Lato"/>
              </a:rPr>
              <a:t>17%</a:t>
            </a:r>
            <a:endParaRPr sz="1000" b="1">
              <a:solidFill>
                <a:schemeClr val="lt1"/>
              </a:solidFill>
              <a:latin typeface="Lato"/>
              <a:ea typeface="Lato"/>
              <a:cs typeface="Lato"/>
              <a:sym typeface="Lato"/>
            </a:endParaRPr>
          </a:p>
          <a:p>
            <a:pPr marL="0" lvl="0" indent="0" algn="ctr" rtl="0">
              <a:spcBef>
                <a:spcPts val="1600"/>
              </a:spcBef>
              <a:spcAft>
                <a:spcPts val="0"/>
              </a:spcAft>
              <a:buNone/>
            </a:pPr>
            <a:endParaRPr b="1">
              <a:solidFill>
                <a:schemeClr val="lt1"/>
              </a:solidFill>
              <a:latin typeface="Lato"/>
              <a:ea typeface="Lato"/>
              <a:cs typeface="Lato"/>
              <a:sym typeface="Lato"/>
            </a:endParaRPr>
          </a:p>
        </p:txBody>
      </p:sp>
      <p:pic>
        <p:nvPicPr>
          <p:cNvPr id="333" name="Shape 333" descr="offset_comp_267026.jpg"/>
          <p:cNvPicPr preferRelativeResize="0"/>
          <p:nvPr/>
        </p:nvPicPr>
        <p:blipFill rotWithShape="1">
          <a:blip r:embed="rId3">
            <a:alphaModFix/>
          </a:blip>
          <a:srcRect l="26515" t="26082" r="26312" b="8201"/>
          <a:stretch/>
        </p:blipFill>
        <p:spPr>
          <a:xfrm rot="10800000">
            <a:off x="6238025" y="7367"/>
            <a:ext cx="2898000" cy="2691600"/>
          </a:xfrm>
          <a:prstGeom prst="rtTriangle">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Shape 33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a:t>Tendencias de mercado</a:t>
            </a:r>
            <a:endParaRPr/>
          </a:p>
        </p:txBody>
      </p:sp>
      <p:sp>
        <p:nvSpPr>
          <p:cNvPr id="339" name="Shape 339"/>
          <p:cNvSpPr txBox="1">
            <a:spLocks noGrp="1"/>
          </p:cNvSpPr>
          <p:nvPr>
            <p:ph type="body" idx="1"/>
          </p:nvPr>
        </p:nvSpPr>
        <p:spPr>
          <a:xfrm>
            <a:off x="1297500" y="1567550"/>
            <a:ext cx="7038900" cy="11070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s">
                <a:solidFill>
                  <a:srgbClr val="FFFFFF"/>
                </a:solidFill>
              </a:rPr>
              <a:t>Escribe aquí tu texto Escribe aquí tu texto Escribe aquí tu texto Escribe aquí tu texto Escribe aquí tu texto Escribe aquí tu texto Escribe aquí tu texto Escribe aquí tu texto Escribe aquí tu texto </a:t>
            </a:r>
            <a:r>
              <a:rPr lang="es"/>
              <a:t>Escribe aquí tu texto Escribe aquí tu texto Escribe aquí tu texto Escribe aquí tu texto Escribe aquí tu texto Escribe aquí tu texto</a:t>
            </a:r>
            <a:r>
              <a:rPr lang="es">
                <a:solidFill>
                  <a:srgbClr val="FFFFFF"/>
                </a:solidFill>
              </a:rPr>
              <a:t>.</a:t>
            </a:r>
            <a:endParaRPr/>
          </a:p>
        </p:txBody>
      </p:sp>
      <p:grpSp>
        <p:nvGrpSpPr>
          <p:cNvPr id="340" name="Shape 340"/>
          <p:cNvGrpSpPr/>
          <p:nvPr/>
        </p:nvGrpSpPr>
        <p:grpSpPr>
          <a:xfrm>
            <a:off x="1291075" y="2784155"/>
            <a:ext cx="2080082" cy="2043771"/>
            <a:chOff x="1291075" y="2784155"/>
            <a:chExt cx="2080082" cy="2043771"/>
          </a:xfrm>
        </p:grpSpPr>
        <p:sp>
          <p:nvSpPr>
            <p:cNvPr id="341" name="Shape 341"/>
            <p:cNvSpPr txBox="1"/>
            <p:nvPr/>
          </p:nvSpPr>
          <p:spPr>
            <a:xfrm>
              <a:off x="1729257" y="4286839"/>
              <a:ext cx="338700" cy="19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800">
                  <a:solidFill>
                    <a:srgbClr val="D9D9D9"/>
                  </a:solidFill>
                </a:rPr>
                <a:t>T1</a:t>
              </a:r>
              <a:endParaRPr sz="800">
                <a:solidFill>
                  <a:srgbClr val="D9D9D9"/>
                </a:solidFill>
              </a:endParaRPr>
            </a:p>
          </p:txBody>
        </p:sp>
        <p:sp>
          <p:nvSpPr>
            <p:cNvPr id="342" name="Shape 342"/>
            <p:cNvSpPr txBox="1"/>
            <p:nvPr/>
          </p:nvSpPr>
          <p:spPr>
            <a:xfrm>
              <a:off x="2163657" y="4293164"/>
              <a:ext cx="338700" cy="19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800">
                  <a:solidFill>
                    <a:srgbClr val="D9D9D9"/>
                  </a:solidFill>
                </a:rPr>
                <a:t>T2</a:t>
              </a:r>
              <a:endParaRPr sz="800">
                <a:solidFill>
                  <a:srgbClr val="D9D9D9"/>
                </a:solidFill>
              </a:endParaRPr>
            </a:p>
          </p:txBody>
        </p:sp>
        <p:sp>
          <p:nvSpPr>
            <p:cNvPr id="343" name="Shape 343"/>
            <p:cNvSpPr txBox="1"/>
            <p:nvPr/>
          </p:nvSpPr>
          <p:spPr>
            <a:xfrm>
              <a:off x="2598057" y="4293164"/>
              <a:ext cx="338700" cy="19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800">
                  <a:solidFill>
                    <a:srgbClr val="D9D9D9"/>
                  </a:solidFill>
                </a:rPr>
                <a:t>T3</a:t>
              </a:r>
              <a:endParaRPr sz="800">
                <a:solidFill>
                  <a:srgbClr val="D9D9D9"/>
                </a:solidFill>
              </a:endParaRPr>
            </a:p>
          </p:txBody>
        </p:sp>
        <p:sp>
          <p:nvSpPr>
            <p:cNvPr id="344" name="Shape 344"/>
            <p:cNvSpPr txBox="1"/>
            <p:nvPr/>
          </p:nvSpPr>
          <p:spPr>
            <a:xfrm>
              <a:off x="3032457" y="4293164"/>
              <a:ext cx="338700" cy="19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800">
                  <a:solidFill>
                    <a:srgbClr val="D9D9D9"/>
                  </a:solidFill>
                </a:rPr>
                <a:t>T4</a:t>
              </a:r>
              <a:endParaRPr sz="800">
                <a:solidFill>
                  <a:srgbClr val="D9D9D9"/>
                </a:solidFill>
              </a:endParaRPr>
            </a:p>
          </p:txBody>
        </p:sp>
        <p:sp>
          <p:nvSpPr>
            <p:cNvPr id="345" name="Shape 345"/>
            <p:cNvSpPr txBox="1"/>
            <p:nvPr/>
          </p:nvSpPr>
          <p:spPr>
            <a:xfrm>
              <a:off x="1291075" y="4063880"/>
              <a:ext cx="444000" cy="193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D9D9D9"/>
                  </a:solidFill>
                </a:rPr>
                <a:t>0%</a:t>
              </a:r>
              <a:endParaRPr sz="800">
                <a:solidFill>
                  <a:srgbClr val="D9D9D9"/>
                </a:solidFill>
              </a:endParaRPr>
            </a:p>
          </p:txBody>
        </p:sp>
        <p:sp>
          <p:nvSpPr>
            <p:cNvPr id="346" name="Shape 346"/>
            <p:cNvSpPr txBox="1"/>
            <p:nvPr/>
          </p:nvSpPr>
          <p:spPr>
            <a:xfrm>
              <a:off x="1291075" y="3807935"/>
              <a:ext cx="444000" cy="193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D9D9D9"/>
                  </a:solidFill>
                </a:rPr>
                <a:t>20%</a:t>
              </a:r>
              <a:endParaRPr sz="800">
                <a:solidFill>
                  <a:srgbClr val="D9D9D9"/>
                </a:solidFill>
              </a:endParaRPr>
            </a:p>
          </p:txBody>
        </p:sp>
        <p:sp>
          <p:nvSpPr>
            <p:cNvPr id="347" name="Shape 347"/>
            <p:cNvSpPr txBox="1"/>
            <p:nvPr/>
          </p:nvSpPr>
          <p:spPr>
            <a:xfrm>
              <a:off x="1291075" y="3551990"/>
              <a:ext cx="444000" cy="193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D9D9D9"/>
                  </a:solidFill>
                </a:rPr>
                <a:t>40%</a:t>
              </a:r>
              <a:endParaRPr sz="800">
                <a:solidFill>
                  <a:srgbClr val="D9D9D9"/>
                </a:solidFill>
              </a:endParaRPr>
            </a:p>
          </p:txBody>
        </p:sp>
        <p:sp>
          <p:nvSpPr>
            <p:cNvPr id="348" name="Shape 348"/>
            <p:cNvSpPr txBox="1"/>
            <p:nvPr/>
          </p:nvSpPr>
          <p:spPr>
            <a:xfrm>
              <a:off x="1291075" y="3296045"/>
              <a:ext cx="444000" cy="193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D9D9D9"/>
                  </a:solidFill>
                </a:rPr>
                <a:t>60%</a:t>
              </a:r>
              <a:endParaRPr sz="800">
                <a:solidFill>
                  <a:srgbClr val="D9D9D9"/>
                </a:solidFill>
              </a:endParaRPr>
            </a:p>
          </p:txBody>
        </p:sp>
        <p:sp>
          <p:nvSpPr>
            <p:cNvPr id="349" name="Shape 349"/>
            <p:cNvSpPr txBox="1"/>
            <p:nvPr/>
          </p:nvSpPr>
          <p:spPr>
            <a:xfrm>
              <a:off x="1291075" y="3040100"/>
              <a:ext cx="444000" cy="193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D9D9D9"/>
                  </a:solidFill>
                </a:rPr>
                <a:t>80%</a:t>
              </a:r>
              <a:endParaRPr sz="800">
                <a:solidFill>
                  <a:srgbClr val="D9D9D9"/>
                </a:solidFill>
              </a:endParaRPr>
            </a:p>
          </p:txBody>
        </p:sp>
        <p:sp>
          <p:nvSpPr>
            <p:cNvPr id="350" name="Shape 350"/>
            <p:cNvSpPr txBox="1"/>
            <p:nvPr/>
          </p:nvSpPr>
          <p:spPr>
            <a:xfrm>
              <a:off x="1291075" y="2784155"/>
              <a:ext cx="444000" cy="193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D9D9D9"/>
                  </a:solidFill>
                </a:rPr>
                <a:t>100%</a:t>
              </a:r>
              <a:endParaRPr sz="800">
                <a:solidFill>
                  <a:srgbClr val="D9D9D9"/>
                </a:solidFill>
              </a:endParaRPr>
            </a:p>
          </p:txBody>
        </p:sp>
        <p:sp>
          <p:nvSpPr>
            <p:cNvPr id="351" name="Shape 351"/>
            <p:cNvSpPr txBox="1"/>
            <p:nvPr/>
          </p:nvSpPr>
          <p:spPr>
            <a:xfrm>
              <a:off x="2206299" y="4511726"/>
              <a:ext cx="656100" cy="316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s" sz="800">
                  <a:solidFill>
                    <a:srgbClr val="D9D9D9"/>
                  </a:solidFill>
                </a:rPr>
                <a:t>2015</a:t>
              </a:r>
              <a:endParaRPr sz="800">
                <a:solidFill>
                  <a:srgbClr val="D9D9D9"/>
                </a:solidFill>
              </a:endParaRPr>
            </a:p>
          </p:txBody>
        </p:sp>
        <p:cxnSp>
          <p:nvCxnSpPr>
            <p:cNvPr id="352" name="Shape 352"/>
            <p:cNvCxnSpPr>
              <a:stCxn id="353" idx="7"/>
              <a:endCxn id="354" idx="6"/>
            </p:cNvCxnSpPr>
            <p:nvPr/>
          </p:nvCxnSpPr>
          <p:spPr>
            <a:xfrm flipH="1">
              <a:off x="1953668" y="3664288"/>
              <a:ext cx="414600" cy="282600"/>
            </a:xfrm>
            <a:prstGeom prst="straightConnector1">
              <a:avLst/>
            </a:prstGeom>
            <a:noFill/>
            <a:ln w="19050" cap="flat" cmpd="sng">
              <a:solidFill>
                <a:srgbClr val="D9D9D9"/>
              </a:solidFill>
              <a:prstDash val="solid"/>
              <a:round/>
              <a:headEnd type="none" w="med" len="med"/>
              <a:tailEnd type="none" w="med" len="med"/>
            </a:ln>
          </p:spPr>
        </p:cxnSp>
        <p:cxnSp>
          <p:nvCxnSpPr>
            <p:cNvPr id="355" name="Shape 355"/>
            <p:cNvCxnSpPr/>
            <p:nvPr/>
          </p:nvCxnSpPr>
          <p:spPr>
            <a:xfrm>
              <a:off x="1729245" y="3180045"/>
              <a:ext cx="1641900" cy="0"/>
            </a:xfrm>
            <a:prstGeom prst="straightConnector1">
              <a:avLst/>
            </a:prstGeom>
            <a:noFill/>
            <a:ln w="9525" cap="flat" cmpd="sng">
              <a:solidFill>
                <a:srgbClr val="D9D9D9"/>
              </a:solidFill>
              <a:prstDash val="dot"/>
              <a:round/>
              <a:headEnd type="none" w="med" len="med"/>
              <a:tailEnd type="none" w="med" len="med"/>
            </a:ln>
          </p:spPr>
        </p:cxnSp>
        <p:cxnSp>
          <p:nvCxnSpPr>
            <p:cNvPr id="356" name="Shape 356"/>
            <p:cNvCxnSpPr/>
            <p:nvPr/>
          </p:nvCxnSpPr>
          <p:spPr>
            <a:xfrm>
              <a:off x="1729245" y="3437285"/>
              <a:ext cx="1641900" cy="0"/>
            </a:xfrm>
            <a:prstGeom prst="straightConnector1">
              <a:avLst/>
            </a:prstGeom>
            <a:noFill/>
            <a:ln w="9525" cap="flat" cmpd="sng">
              <a:solidFill>
                <a:srgbClr val="D9D9D9"/>
              </a:solidFill>
              <a:prstDash val="dot"/>
              <a:round/>
              <a:headEnd type="none" w="med" len="med"/>
              <a:tailEnd type="none" w="med" len="med"/>
            </a:ln>
          </p:spPr>
        </p:cxnSp>
        <p:cxnSp>
          <p:nvCxnSpPr>
            <p:cNvPr id="357" name="Shape 357"/>
            <p:cNvCxnSpPr/>
            <p:nvPr/>
          </p:nvCxnSpPr>
          <p:spPr>
            <a:xfrm>
              <a:off x="1729245" y="3694525"/>
              <a:ext cx="1641900" cy="0"/>
            </a:xfrm>
            <a:prstGeom prst="straightConnector1">
              <a:avLst/>
            </a:prstGeom>
            <a:noFill/>
            <a:ln w="9525" cap="flat" cmpd="sng">
              <a:solidFill>
                <a:srgbClr val="D9D9D9"/>
              </a:solidFill>
              <a:prstDash val="dot"/>
              <a:round/>
              <a:headEnd type="none" w="med" len="med"/>
              <a:tailEnd type="none" w="med" len="med"/>
            </a:ln>
          </p:spPr>
        </p:cxnSp>
        <p:cxnSp>
          <p:nvCxnSpPr>
            <p:cNvPr id="358" name="Shape 358"/>
            <p:cNvCxnSpPr/>
            <p:nvPr/>
          </p:nvCxnSpPr>
          <p:spPr>
            <a:xfrm>
              <a:off x="1729245" y="3951765"/>
              <a:ext cx="1641900" cy="0"/>
            </a:xfrm>
            <a:prstGeom prst="straightConnector1">
              <a:avLst/>
            </a:prstGeom>
            <a:noFill/>
            <a:ln w="9525" cap="flat" cmpd="sng">
              <a:solidFill>
                <a:srgbClr val="D9D9D9"/>
              </a:solidFill>
              <a:prstDash val="dot"/>
              <a:round/>
              <a:headEnd type="none" w="med" len="med"/>
              <a:tailEnd type="none" w="med" len="med"/>
            </a:ln>
          </p:spPr>
        </p:cxnSp>
        <p:cxnSp>
          <p:nvCxnSpPr>
            <p:cNvPr id="359" name="Shape 359"/>
            <p:cNvCxnSpPr/>
            <p:nvPr/>
          </p:nvCxnSpPr>
          <p:spPr>
            <a:xfrm>
              <a:off x="1729245" y="4209005"/>
              <a:ext cx="1641900" cy="0"/>
            </a:xfrm>
            <a:prstGeom prst="straightConnector1">
              <a:avLst/>
            </a:prstGeom>
            <a:noFill/>
            <a:ln w="9525" cap="flat" cmpd="sng">
              <a:solidFill>
                <a:srgbClr val="D9D9D9"/>
              </a:solidFill>
              <a:prstDash val="dot"/>
              <a:round/>
              <a:headEnd type="none" w="med" len="med"/>
              <a:tailEnd type="none" w="med" len="med"/>
            </a:ln>
          </p:spPr>
        </p:cxnSp>
        <p:cxnSp>
          <p:nvCxnSpPr>
            <p:cNvPr id="360" name="Shape 360"/>
            <p:cNvCxnSpPr>
              <a:stCxn id="347" idx="3"/>
              <a:endCxn id="354" idx="5"/>
            </p:cNvCxnSpPr>
            <p:nvPr/>
          </p:nvCxnSpPr>
          <p:spPr>
            <a:xfrm>
              <a:off x="1735075" y="3648740"/>
              <a:ext cx="206100" cy="328200"/>
            </a:xfrm>
            <a:prstGeom prst="straightConnector1">
              <a:avLst/>
            </a:prstGeom>
            <a:noFill/>
            <a:ln w="19050" cap="flat" cmpd="sng">
              <a:solidFill>
                <a:srgbClr val="D9D9D9"/>
              </a:solidFill>
              <a:prstDash val="solid"/>
              <a:round/>
              <a:headEnd type="none" w="med" len="med"/>
              <a:tailEnd type="none" w="med" len="med"/>
            </a:ln>
          </p:spPr>
        </p:cxnSp>
        <p:cxnSp>
          <p:nvCxnSpPr>
            <p:cNvPr id="361" name="Shape 361"/>
            <p:cNvCxnSpPr>
              <a:stCxn id="353" idx="3"/>
              <a:endCxn id="362" idx="7"/>
            </p:cNvCxnSpPr>
            <p:nvPr/>
          </p:nvCxnSpPr>
          <p:spPr>
            <a:xfrm rot="10800000" flipH="1">
              <a:off x="2307811" y="3249546"/>
              <a:ext cx="499500" cy="475200"/>
            </a:xfrm>
            <a:prstGeom prst="straightConnector1">
              <a:avLst/>
            </a:prstGeom>
            <a:noFill/>
            <a:ln w="19050" cap="flat" cmpd="sng">
              <a:solidFill>
                <a:srgbClr val="D9D9D9"/>
              </a:solidFill>
              <a:prstDash val="solid"/>
              <a:round/>
              <a:headEnd type="none" w="med" len="med"/>
              <a:tailEnd type="none" w="med" len="med"/>
            </a:ln>
          </p:spPr>
        </p:cxnSp>
        <p:cxnSp>
          <p:nvCxnSpPr>
            <p:cNvPr id="363" name="Shape 363"/>
            <p:cNvCxnSpPr>
              <a:stCxn id="362" idx="5"/>
              <a:endCxn id="364" idx="5"/>
            </p:cNvCxnSpPr>
            <p:nvPr/>
          </p:nvCxnSpPr>
          <p:spPr>
            <a:xfrm>
              <a:off x="2807412" y="3309933"/>
              <a:ext cx="424500" cy="414900"/>
            </a:xfrm>
            <a:prstGeom prst="straightConnector1">
              <a:avLst/>
            </a:prstGeom>
            <a:noFill/>
            <a:ln w="19050" cap="flat" cmpd="sng">
              <a:solidFill>
                <a:srgbClr val="D9D9D9"/>
              </a:solidFill>
              <a:prstDash val="solid"/>
              <a:round/>
              <a:headEnd type="none" w="med" len="med"/>
              <a:tailEnd type="none" w="med" len="med"/>
            </a:ln>
          </p:spPr>
        </p:cxnSp>
        <p:cxnSp>
          <p:nvCxnSpPr>
            <p:cNvPr id="365" name="Shape 365"/>
            <p:cNvCxnSpPr/>
            <p:nvPr/>
          </p:nvCxnSpPr>
          <p:spPr>
            <a:xfrm>
              <a:off x="1729245" y="2922805"/>
              <a:ext cx="1641900" cy="0"/>
            </a:xfrm>
            <a:prstGeom prst="straightConnector1">
              <a:avLst/>
            </a:prstGeom>
            <a:noFill/>
            <a:ln w="9525" cap="flat" cmpd="sng">
              <a:solidFill>
                <a:srgbClr val="D9D9D9"/>
              </a:solidFill>
              <a:prstDash val="dot"/>
              <a:round/>
              <a:headEnd type="none" w="med" len="med"/>
              <a:tailEnd type="none" w="med" len="med"/>
            </a:ln>
          </p:spPr>
        </p:cxnSp>
        <p:sp>
          <p:nvSpPr>
            <p:cNvPr id="362" name="Shape 362"/>
            <p:cNvSpPr/>
            <p:nvPr/>
          </p:nvSpPr>
          <p:spPr>
            <a:xfrm>
              <a:off x="2734433" y="3236955"/>
              <a:ext cx="85500" cy="85500"/>
            </a:xfrm>
            <a:prstGeom prst="ellipse">
              <a:avLst/>
            </a:prstGeom>
            <a:solidFill>
              <a:srgbClr val="1B212C"/>
            </a:solidFill>
            <a:ln w="3810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3" name="Shape 353"/>
            <p:cNvSpPr/>
            <p:nvPr/>
          </p:nvSpPr>
          <p:spPr>
            <a:xfrm>
              <a:off x="2295290" y="3651767"/>
              <a:ext cx="85500" cy="85500"/>
            </a:xfrm>
            <a:prstGeom prst="ellipse">
              <a:avLst/>
            </a:prstGeom>
            <a:solidFill>
              <a:srgbClr val="1B212C"/>
            </a:solidFill>
            <a:ln w="3810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4" name="Shape 354"/>
            <p:cNvSpPr/>
            <p:nvPr/>
          </p:nvSpPr>
          <p:spPr>
            <a:xfrm>
              <a:off x="1868080" y="3904111"/>
              <a:ext cx="85500" cy="85500"/>
            </a:xfrm>
            <a:prstGeom prst="ellipse">
              <a:avLst/>
            </a:prstGeom>
            <a:solidFill>
              <a:srgbClr val="1B212C"/>
            </a:solidFill>
            <a:ln w="3810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4" name="Shape 364"/>
            <p:cNvSpPr/>
            <p:nvPr/>
          </p:nvSpPr>
          <p:spPr>
            <a:xfrm>
              <a:off x="3159046" y="3651780"/>
              <a:ext cx="85500" cy="85500"/>
            </a:xfrm>
            <a:prstGeom prst="ellipse">
              <a:avLst/>
            </a:prstGeom>
            <a:solidFill>
              <a:srgbClr val="1B212C"/>
            </a:solidFill>
            <a:ln w="3810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366" name="Shape 366"/>
          <p:cNvGrpSpPr/>
          <p:nvPr/>
        </p:nvGrpSpPr>
        <p:grpSpPr>
          <a:xfrm>
            <a:off x="3737550" y="2784155"/>
            <a:ext cx="2121833" cy="2057296"/>
            <a:chOff x="3737550" y="2784155"/>
            <a:chExt cx="2121833" cy="2057296"/>
          </a:xfrm>
        </p:grpSpPr>
        <p:grpSp>
          <p:nvGrpSpPr>
            <p:cNvPr id="367" name="Shape 367"/>
            <p:cNvGrpSpPr/>
            <p:nvPr/>
          </p:nvGrpSpPr>
          <p:grpSpPr>
            <a:xfrm>
              <a:off x="3737550" y="2784155"/>
              <a:ext cx="2121833" cy="2057296"/>
              <a:chOff x="3737550" y="2784155"/>
              <a:chExt cx="2121833" cy="2057296"/>
            </a:xfrm>
          </p:grpSpPr>
          <p:sp>
            <p:nvSpPr>
              <p:cNvPr id="368" name="Shape 368"/>
              <p:cNvSpPr txBox="1"/>
              <p:nvPr/>
            </p:nvSpPr>
            <p:spPr>
              <a:xfrm>
                <a:off x="4217482" y="4286839"/>
                <a:ext cx="338700" cy="19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800">
                    <a:solidFill>
                      <a:srgbClr val="D9D9D9"/>
                    </a:solidFill>
                  </a:rPr>
                  <a:t>T1</a:t>
                </a:r>
                <a:endParaRPr sz="800">
                  <a:solidFill>
                    <a:srgbClr val="D9D9D9"/>
                  </a:solidFill>
                </a:endParaRPr>
              </a:p>
            </p:txBody>
          </p:sp>
          <p:sp>
            <p:nvSpPr>
              <p:cNvPr id="369" name="Shape 369"/>
              <p:cNvSpPr txBox="1"/>
              <p:nvPr/>
            </p:nvSpPr>
            <p:spPr>
              <a:xfrm>
                <a:off x="4710374" y="4525251"/>
                <a:ext cx="656100" cy="316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s" sz="800">
                    <a:solidFill>
                      <a:srgbClr val="D9D9D9"/>
                    </a:solidFill>
                  </a:rPr>
                  <a:t>2016</a:t>
                </a:r>
                <a:endParaRPr sz="800">
                  <a:solidFill>
                    <a:srgbClr val="D9D9D9"/>
                  </a:solidFill>
                </a:endParaRPr>
              </a:p>
            </p:txBody>
          </p:sp>
          <p:sp>
            <p:nvSpPr>
              <p:cNvPr id="370" name="Shape 370"/>
              <p:cNvSpPr txBox="1"/>
              <p:nvPr/>
            </p:nvSpPr>
            <p:spPr>
              <a:xfrm>
                <a:off x="4651882" y="4293164"/>
                <a:ext cx="338700" cy="19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800">
                    <a:solidFill>
                      <a:srgbClr val="D9D9D9"/>
                    </a:solidFill>
                  </a:rPr>
                  <a:t>T2</a:t>
                </a:r>
                <a:endParaRPr sz="800">
                  <a:solidFill>
                    <a:srgbClr val="D9D9D9"/>
                  </a:solidFill>
                </a:endParaRPr>
              </a:p>
            </p:txBody>
          </p:sp>
          <p:sp>
            <p:nvSpPr>
              <p:cNvPr id="371" name="Shape 371"/>
              <p:cNvSpPr txBox="1"/>
              <p:nvPr/>
            </p:nvSpPr>
            <p:spPr>
              <a:xfrm>
                <a:off x="5086282" y="4293164"/>
                <a:ext cx="338700" cy="19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800">
                    <a:solidFill>
                      <a:srgbClr val="D9D9D9"/>
                    </a:solidFill>
                  </a:rPr>
                  <a:t>T3</a:t>
                </a:r>
                <a:endParaRPr sz="800">
                  <a:solidFill>
                    <a:srgbClr val="D9D9D9"/>
                  </a:solidFill>
                </a:endParaRPr>
              </a:p>
            </p:txBody>
          </p:sp>
          <p:sp>
            <p:nvSpPr>
              <p:cNvPr id="372" name="Shape 372"/>
              <p:cNvSpPr txBox="1"/>
              <p:nvPr/>
            </p:nvSpPr>
            <p:spPr>
              <a:xfrm>
                <a:off x="5520682" y="4293164"/>
                <a:ext cx="338700" cy="19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800">
                    <a:solidFill>
                      <a:srgbClr val="D9D9D9"/>
                    </a:solidFill>
                  </a:rPr>
                  <a:t>T4</a:t>
                </a:r>
                <a:endParaRPr sz="800">
                  <a:solidFill>
                    <a:srgbClr val="D9D9D9"/>
                  </a:solidFill>
                </a:endParaRPr>
              </a:p>
            </p:txBody>
          </p:sp>
          <p:sp>
            <p:nvSpPr>
              <p:cNvPr id="373" name="Shape 373"/>
              <p:cNvSpPr txBox="1"/>
              <p:nvPr/>
            </p:nvSpPr>
            <p:spPr>
              <a:xfrm>
                <a:off x="3737550" y="4063880"/>
                <a:ext cx="484800" cy="193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D9D9D9"/>
                    </a:solidFill>
                  </a:rPr>
                  <a:t>0%</a:t>
                </a:r>
                <a:endParaRPr sz="800">
                  <a:solidFill>
                    <a:srgbClr val="D9D9D9"/>
                  </a:solidFill>
                </a:endParaRPr>
              </a:p>
            </p:txBody>
          </p:sp>
          <p:sp>
            <p:nvSpPr>
              <p:cNvPr id="374" name="Shape 374"/>
              <p:cNvSpPr txBox="1"/>
              <p:nvPr/>
            </p:nvSpPr>
            <p:spPr>
              <a:xfrm>
                <a:off x="3737550" y="3807935"/>
                <a:ext cx="484800" cy="193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D9D9D9"/>
                    </a:solidFill>
                  </a:rPr>
                  <a:t>20%</a:t>
                </a:r>
                <a:endParaRPr sz="800">
                  <a:solidFill>
                    <a:srgbClr val="D9D9D9"/>
                  </a:solidFill>
                </a:endParaRPr>
              </a:p>
            </p:txBody>
          </p:sp>
          <p:sp>
            <p:nvSpPr>
              <p:cNvPr id="375" name="Shape 375"/>
              <p:cNvSpPr txBox="1"/>
              <p:nvPr/>
            </p:nvSpPr>
            <p:spPr>
              <a:xfrm>
                <a:off x="3745239" y="3551990"/>
                <a:ext cx="484800" cy="193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D9D9D9"/>
                    </a:solidFill>
                  </a:rPr>
                  <a:t>40%</a:t>
                </a:r>
                <a:endParaRPr sz="800">
                  <a:solidFill>
                    <a:srgbClr val="D9D9D9"/>
                  </a:solidFill>
                </a:endParaRPr>
              </a:p>
            </p:txBody>
          </p:sp>
          <p:sp>
            <p:nvSpPr>
              <p:cNvPr id="376" name="Shape 376"/>
              <p:cNvSpPr txBox="1"/>
              <p:nvPr/>
            </p:nvSpPr>
            <p:spPr>
              <a:xfrm>
                <a:off x="3737550" y="3296045"/>
                <a:ext cx="484800" cy="193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D9D9D9"/>
                    </a:solidFill>
                  </a:rPr>
                  <a:t>60%</a:t>
                </a:r>
                <a:endParaRPr sz="800">
                  <a:solidFill>
                    <a:srgbClr val="D9D9D9"/>
                  </a:solidFill>
                </a:endParaRPr>
              </a:p>
            </p:txBody>
          </p:sp>
          <p:sp>
            <p:nvSpPr>
              <p:cNvPr id="377" name="Shape 377"/>
              <p:cNvSpPr txBox="1"/>
              <p:nvPr/>
            </p:nvSpPr>
            <p:spPr>
              <a:xfrm>
                <a:off x="3737550" y="3040100"/>
                <a:ext cx="484800" cy="193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D9D9D9"/>
                    </a:solidFill>
                  </a:rPr>
                  <a:t>80%</a:t>
                </a:r>
                <a:endParaRPr sz="800">
                  <a:solidFill>
                    <a:srgbClr val="D9D9D9"/>
                  </a:solidFill>
                </a:endParaRPr>
              </a:p>
            </p:txBody>
          </p:sp>
          <p:sp>
            <p:nvSpPr>
              <p:cNvPr id="378" name="Shape 378"/>
              <p:cNvSpPr txBox="1"/>
              <p:nvPr/>
            </p:nvSpPr>
            <p:spPr>
              <a:xfrm>
                <a:off x="3737550" y="2784155"/>
                <a:ext cx="484800" cy="193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D9D9D9"/>
                    </a:solidFill>
                  </a:rPr>
                  <a:t>100%</a:t>
                </a:r>
                <a:endParaRPr sz="800">
                  <a:solidFill>
                    <a:srgbClr val="D9D9D9"/>
                  </a:solidFill>
                </a:endParaRPr>
              </a:p>
            </p:txBody>
          </p:sp>
          <p:cxnSp>
            <p:nvCxnSpPr>
              <p:cNvPr id="379" name="Shape 379"/>
              <p:cNvCxnSpPr>
                <a:stCxn id="380" idx="6"/>
                <a:endCxn id="381" idx="6"/>
              </p:cNvCxnSpPr>
              <p:nvPr/>
            </p:nvCxnSpPr>
            <p:spPr>
              <a:xfrm flipH="1">
                <a:off x="4433905" y="3904692"/>
                <a:ext cx="431400" cy="57300"/>
              </a:xfrm>
              <a:prstGeom prst="straightConnector1">
                <a:avLst/>
              </a:prstGeom>
              <a:noFill/>
              <a:ln w="19050" cap="flat" cmpd="sng">
                <a:solidFill>
                  <a:srgbClr val="D9D9D9"/>
                </a:solidFill>
                <a:prstDash val="solid"/>
                <a:round/>
                <a:headEnd type="none" w="med" len="med"/>
                <a:tailEnd type="none" w="med" len="med"/>
              </a:ln>
            </p:spPr>
          </p:cxnSp>
          <p:cxnSp>
            <p:nvCxnSpPr>
              <p:cNvPr id="382" name="Shape 382"/>
              <p:cNvCxnSpPr/>
              <p:nvPr/>
            </p:nvCxnSpPr>
            <p:spPr>
              <a:xfrm>
                <a:off x="4217470" y="3180045"/>
                <a:ext cx="1641900" cy="0"/>
              </a:xfrm>
              <a:prstGeom prst="straightConnector1">
                <a:avLst/>
              </a:prstGeom>
              <a:noFill/>
              <a:ln w="9525" cap="flat" cmpd="sng">
                <a:solidFill>
                  <a:srgbClr val="D9D9D9"/>
                </a:solidFill>
                <a:prstDash val="dot"/>
                <a:round/>
                <a:headEnd type="none" w="med" len="med"/>
                <a:tailEnd type="none" w="med" len="med"/>
              </a:ln>
            </p:spPr>
          </p:cxnSp>
          <p:cxnSp>
            <p:nvCxnSpPr>
              <p:cNvPr id="383" name="Shape 383"/>
              <p:cNvCxnSpPr/>
              <p:nvPr/>
            </p:nvCxnSpPr>
            <p:spPr>
              <a:xfrm>
                <a:off x="4217470" y="3437285"/>
                <a:ext cx="1641900" cy="0"/>
              </a:xfrm>
              <a:prstGeom prst="straightConnector1">
                <a:avLst/>
              </a:prstGeom>
              <a:noFill/>
              <a:ln w="9525" cap="flat" cmpd="sng">
                <a:solidFill>
                  <a:srgbClr val="D9D9D9"/>
                </a:solidFill>
                <a:prstDash val="dot"/>
                <a:round/>
                <a:headEnd type="none" w="med" len="med"/>
                <a:tailEnd type="none" w="med" len="med"/>
              </a:ln>
            </p:spPr>
          </p:cxnSp>
          <p:cxnSp>
            <p:nvCxnSpPr>
              <p:cNvPr id="384" name="Shape 384"/>
              <p:cNvCxnSpPr/>
              <p:nvPr/>
            </p:nvCxnSpPr>
            <p:spPr>
              <a:xfrm>
                <a:off x="4217470" y="3694525"/>
                <a:ext cx="1641900" cy="0"/>
              </a:xfrm>
              <a:prstGeom prst="straightConnector1">
                <a:avLst/>
              </a:prstGeom>
              <a:noFill/>
              <a:ln w="9525" cap="flat" cmpd="sng">
                <a:solidFill>
                  <a:srgbClr val="D9D9D9"/>
                </a:solidFill>
                <a:prstDash val="dot"/>
                <a:round/>
                <a:headEnd type="none" w="med" len="med"/>
                <a:tailEnd type="none" w="med" len="med"/>
              </a:ln>
            </p:spPr>
          </p:cxnSp>
          <p:cxnSp>
            <p:nvCxnSpPr>
              <p:cNvPr id="385" name="Shape 385"/>
              <p:cNvCxnSpPr/>
              <p:nvPr/>
            </p:nvCxnSpPr>
            <p:spPr>
              <a:xfrm>
                <a:off x="4217470" y="3951765"/>
                <a:ext cx="1641900" cy="0"/>
              </a:xfrm>
              <a:prstGeom prst="straightConnector1">
                <a:avLst/>
              </a:prstGeom>
              <a:noFill/>
              <a:ln w="9525" cap="flat" cmpd="sng">
                <a:solidFill>
                  <a:srgbClr val="D9D9D9"/>
                </a:solidFill>
                <a:prstDash val="dot"/>
                <a:round/>
                <a:headEnd type="none" w="med" len="med"/>
                <a:tailEnd type="none" w="med" len="med"/>
              </a:ln>
            </p:spPr>
          </p:cxnSp>
          <p:cxnSp>
            <p:nvCxnSpPr>
              <p:cNvPr id="386" name="Shape 386"/>
              <p:cNvCxnSpPr/>
              <p:nvPr/>
            </p:nvCxnSpPr>
            <p:spPr>
              <a:xfrm>
                <a:off x="4217470" y="4209005"/>
                <a:ext cx="1641900" cy="0"/>
              </a:xfrm>
              <a:prstGeom prst="straightConnector1">
                <a:avLst/>
              </a:prstGeom>
              <a:noFill/>
              <a:ln w="9525" cap="flat" cmpd="sng">
                <a:solidFill>
                  <a:srgbClr val="D9D9D9"/>
                </a:solidFill>
                <a:prstDash val="dot"/>
                <a:round/>
                <a:headEnd type="none" w="med" len="med"/>
                <a:tailEnd type="none" w="med" len="med"/>
              </a:ln>
            </p:spPr>
          </p:cxnSp>
          <p:cxnSp>
            <p:nvCxnSpPr>
              <p:cNvPr id="387" name="Shape 387"/>
              <p:cNvCxnSpPr>
                <a:stCxn id="375" idx="3"/>
              </p:cNvCxnSpPr>
              <p:nvPr/>
            </p:nvCxnSpPr>
            <p:spPr>
              <a:xfrm>
                <a:off x="4230039" y="3648740"/>
                <a:ext cx="150600" cy="276600"/>
              </a:xfrm>
              <a:prstGeom prst="straightConnector1">
                <a:avLst/>
              </a:prstGeom>
              <a:noFill/>
              <a:ln w="19050" cap="flat" cmpd="sng">
                <a:solidFill>
                  <a:srgbClr val="D9D9D9"/>
                </a:solidFill>
                <a:prstDash val="solid"/>
                <a:round/>
                <a:headEnd type="none" w="med" len="med"/>
                <a:tailEnd type="none" w="med" len="med"/>
              </a:ln>
            </p:spPr>
          </p:cxnSp>
          <p:cxnSp>
            <p:nvCxnSpPr>
              <p:cNvPr id="388" name="Shape 388"/>
              <p:cNvCxnSpPr>
                <a:stCxn id="380" idx="3"/>
                <a:endCxn id="389" idx="7"/>
              </p:cNvCxnSpPr>
              <p:nvPr/>
            </p:nvCxnSpPr>
            <p:spPr>
              <a:xfrm rot="10800000" flipH="1">
                <a:off x="4792327" y="3664321"/>
                <a:ext cx="492600" cy="270600"/>
              </a:xfrm>
              <a:prstGeom prst="straightConnector1">
                <a:avLst/>
              </a:prstGeom>
              <a:noFill/>
              <a:ln w="19050" cap="flat" cmpd="sng">
                <a:solidFill>
                  <a:srgbClr val="D9D9D9"/>
                </a:solidFill>
                <a:prstDash val="solid"/>
                <a:round/>
                <a:headEnd type="none" w="med" len="med"/>
                <a:tailEnd type="none" w="med" len="med"/>
              </a:ln>
            </p:spPr>
          </p:cxnSp>
          <p:cxnSp>
            <p:nvCxnSpPr>
              <p:cNvPr id="390" name="Shape 390"/>
              <p:cNvCxnSpPr>
                <a:stCxn id="389" idx="2"/>
                <a:endCxn id="391" idx="6"/>
              </p:cNvCxnSpPr>
              <p:nvPr/>
            </p:nvCxnSpPr>
            <p:spPr>
              <a:xfrm rot="10800000" flipH="1">
                <a:off x="5211997" y="3584730"/>
                <a:ext cx="528600" cy="109800"/>
              </a:xfrm>
              <a:prstGeom prst="straightConnector1">
                <a:avLst/>
              </a:prstGeom>
              <a:noFill/>
              <a:ln w="19050" cap="flat" cmpd="sng">
                <a:solidFill>
                  <a:srgbClr val="D9D9D9"/>
                </a:solidFill>
                <a:prstDash val="solid"/>
                <a:round/>
                <a:headEnd type="none" w="med" len="med"/>
                <a:tailEnd type="none" w="med" len="med"/>
              </a:ln>
            </p:spPr>
          </p:cxnSp>
          <p:cxnSp>
            <p:nvCxnSpPr>
              <p:cNvPr id="392" name="Shape 392"/>
              <p:cNvCxnSpPr/>
              <p:nvPr/>
            </p:nvCxnSpPr>
            <p:spPr>
              <a:xfrm>
                <a:off x="4217470" y="2922805"/>
                <a:ext cx="1641900" cy="0"/>
              </a:xfrm>
              <a:prstGeom prst="straightConnector1">
                <a:avLst/>
              </a:prstGeom>
              <a:noFill/>
              <a:ln w="9525" cap="flat" cmpd="sng">
                <a:solidFill>
                  <a:srgbClr val="D9D9D9"/>
                </a:solidFill>
                <a:prstDash val="dot"/>
                <a:round/>
                <a:headEnd type="none" w="med" len="med"/>
                <a:tailEnd type="none" w="med" len="med"/>
              </a:ln>
            </p:spPr>
          </p:cxnSp>
          <p:sp>
            <p:nvSpPr>
              <p:cNvPr id="389" name="Shape 389"/>
              <p:cNvSpPr/>
              <p:nvPr/>
            </p:nvSpPr>
            <p:spPr>
              <a:xfrm>
                <a:off x="5211997" y="3651780"/>
                <a:ext cx="85500" cy="85500"/>
              </a:xfrm>
              <a:prstGeom prst="ellipse">
                <a:avLst/>
              </a:prstGeom>
              <a:solidFill>
                <a:srgbClr val="1B212C"/>
              </a:solidFill>
              <a:ln w="3810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0" name="Shape 380"/>
              <p:cNvSpPr/>
              <p:nvPr/>
            </p:nvSpPr>
            <p:spPr>
              <a:xfrm>
                <a:off x="4779805" y="3861942"/>
                <a:ext cx="85500" cy="85500"/>
              </a:xfrm>
              <a:prstGeom prst="ellipse">
                <a:avLst/>
              </a:prstGeom>
              <a:solidFill>
                <a:srgbClr val="1B212C"/>
              </a:solidFill>
              <a:ln w="3810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1" name="Shape 381"/>
              <p:cNvSpPr/>
              <p:nvPr/>
            </p:nvSpPr>
            <p:spPr>
              <a:xfrm>
                <a:off x="4348371" y="3919170"/>
                <a:ext cx="85500" cy="85500"/>
              </a:xfrm>
              <a:prstGeom prst="ellipse">
                <a:avLst/>
              </a:prstGeom>
              <a:solidFill>
                <a:srgbClr val="1B212C"/>
              </a:solidFill>
              <a:ln w="3810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391" name="Shape 391"/>
            <p:cNvSpPr/>
            <p:nvPr/>
          </p:nvSpPr>
          <p:spPr>
            <a:xfrm>
              <a:off x="5654980" y="3541972"/>
              <a:ext cx="85500" cy="85500"/>
            </a:xfrm>
            <a:prstGeom prst="ellipse">
              <a:avLst/>
            </a:prstGeom>
            <a:solidFill>
              <a:srgbClr val="1B212C"/>
            </a:solidFill>
            <a:ln w="3810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393" name="Shape 393"/>
          <p:cNvGrpSpPr/>
          <p:nvPr/>
        </p:nvGrpSpPr>
        <p:grpSpPr>
          <a:xfrm>
            <a:off x="6043904" y="2784155"/>
            <a:ext cx="2079978" cy="2036296"/>
            <a:chOff x="6043904" y="2784155"/>
            <a:chExt cx="2079978" cy="2036296"/>
          </a:xfrm>
        </p:grpSpPr>
        <p:sp>
          <p:nvSpPr>
            <p:cNvPr id="394" name="Shape 394"/>
            <p:cNvSpPr txBox="1"/>
            <p:nvPr/>
          </p:nvSpPr>
          <p:spPr>
            <a:xfrm>
              <a:off x="6974887" y="4504251"/>
              <a:ext cx="656100" cy="316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s" sz="800">
                  <a:solidFill>
                    <a:srgbClr val="D9D9D9"/>
                  </a:solidFill>
                </a:rPr>
                <a:t>2017</a:t>
              </a:r>
              <a:endParaRPr sz="800">
                <a:solidFill>
                  <a:srgbClr val="D9D9D9"/>
                </a:solidFill>
              </a:endParaRPr>
            </a:p>
          </p:txBody>
        </p:sp>
        <p:sp>
          <p:nvSpPr>
            <p:cNvPr id="395" name="Shape 395"/>
            <p:cNvSpPr txBox="1"/>
            <p:nvPr/>
          </p:nvSpPr>
          <p:spPr>
            <a:xfrm>
              <a:off x="6481982" y="4286839"/>
              <a:ext cx="338700" cy="19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800">
                  <a:solidFill>
                    <a:srgbClr val="D9D9D9"/>
                  </a:solidFill>
                </a:rPr>
                <a:t>T1</a:t>
              </a:r>
              <a:endParaRPr sz="800">
                <a:solidFill>
                  <a:srgbClr val="D9D9D9"/>
                </a:solidFill>
              </a:endParaRPr>
            </a:p>
          </p:txBody>
        </p:sp>
        <p:sp>
          <p:nvSpPr>
            <p:cNvPr id="396" name="Shape 396"/>
            <p:cNvSpPr txBox="1"/>
            <p:nvPr/>
          </p:nvSpPr>
          <p:spPr>
            <a:xfrm>
              <a:off x="6916382" y="4293164"/>
              <a:ext cx="338700" cy="19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800">
                  <a:solidFill>
                    <a:srgbClr val="D9D9D9"/>
                  </a:solidFill>
                </a:rPr>
                <a:t>T2</a:t>
              </a:r>
              <a:endParaRPr sz="800">
                <a:solidFill>
                  <a:srgbClr val="D9D9D9"/>
                </a:solidFill>
              </a:endParaRPr>
            </a:p>
          </p:txBody>
        </p:sp>
        <p:sp>
          <p:nvSpPr>
            <p:cNvPr id="397" name="Shape 397"/>
            <p:cNvSpPr txBox="1"/>
            <p:nvPr/>
          </p:nvSpPr>
          <p:spPr>
            <a:xfrm>
              <a:off x="7350775" y="4293175"/>
              <a:ext cx="338700" cy="19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800">
                  <a:solidFill>
                    <a:srgbClr val="D9D9D9"/>
                  </a:solidFill>
                </a:rPr>
                <a:t>T3</a:t>
              </a:r>
              <a:endParaRPr sz="800">
                <a:solidFill>
                  <a:srgbClr val="D9D9D9"/>
                </a:solidFill>
              </a:endParaRPr>
            </a:p>
          </p:txBody>
        </p:sp>
        <p:sp>
          <p:nvSpPr>
            <p:cNvPr id="398" name="Shape 398"/>
            <p:cNvSpPr txBox="1"/>
            <p:nvPr/>
          </p:nvSpPr>
          <p:spPr>
            <a:xfrm>
              <a:off x="7785182" y="4293164"/>
              <a:ext cx="338700" cy="19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800">
                  <a:solidFill>
                    <a:srgbClr val="D9D9D9"/>
                  </a:solidFill>
                </a:rPr>
                <a:t>T4</a:t>
              </a:r>
              <a:endParaRPr sz="800">
                <a:solidFill>
                  <a:srgbClr val="D9D9D9"/>
                </a:solidFill>
              </a:endParaRPr>
            </a:p>
          </p:txBody>
        </p:sp>
        <p:sp>
          <p:nvSpPr>
            <p:cNvPr id="399" name="Shape 399"/>
            <p:cNvSpPr txBox="1"/>
            <p:nvPr/>
          </p:nvSpPr>
          <p:spPr>
            <a:xfrm>
              <a:off x="6043904" y="4063880"/>
              <a:ext cx="444000" cy="193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D9D9D9"/>
                  </a:solidFill>
                </a:rPr>
                <a:t>0%</a:t>
              </a:r>
              <a:endParaRPr sz="800">
                <a:solidFill>
                  <a:srgbClr val="D9D9D9"/>
                </a:solidFill>
              </a:endParaRPr>
            </a:p>
          </p:txBody>
        </p:sp>
        <p:sp>
          <p:nvSpPr>
            <p:cNvPr id="400" name="Shape 400"/>
            <p:cNvSpPr txBox="1"/>
            <p:nvPr/>
          </p:nvSpPr>
          <p:spPr>
            <a:xfrm>
              <a:off x="6043904" y="3807935"/>
              <a:ext cx="444000" cy="193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D9D9D9"/>
                  </a:solidFill>
                </a:rPr>
                <a:t>20%</a:t>
              </a:r>
              <a:endParaRPr sz="800">
                <a:solidFill>
                  <a:srgbClr val="D9D9D9"/>
                </a:solidFill>
              </a:endParaRPr>
            </a:p>
          </p:txBody>
        </p:sp>
        <p:sp>
          <p:nvSpPr>
            <p:cNvPr id="401" name="Shape 401"/>
            <p:cNvSpPr txBox="1"/>
            <p:nvPr/>
          </p:nvSpPr>
          <p:spPr>
            <a:xfrm>
              <a:off x="6043904" y="3551990"/>
              <a:ext cx="444000" cy="193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D9D9D9"/>
                  </a:solidFill>
                </a:rPr>
                <a:t>40%</a:t>
              </a:r>
              <a:endParaRPr sz="800">
                <a:solidFill>
                  <a:srgbClr val="D9D9D9"/>
                </a:solidFill>
              </a:endParaRPr>
            </a:p>
          </p:txBody>
        </p:sp>
        <p:sp>
          <p:nvSpPr>
            <p:cNvPr id="402" name="Shape 402"/>
            <p:cNvSpPr txBox="1"/>
            <p:nvPr/>
          </p:nvSpPr>
          <p:spPr>
            <a:xfrm>
              <a:off x="6043904" y="3296045"/>
              <a:ext cx="444000" cy="193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D9D9D9"/>
                  </a:solidFill>
                </a:rPr>
                <a:t>60%</a:t>
              </a:r>
              <a:endParaRPr sz="800">
                <a:solidFill>
                  <a:srgbClr val="D9D9D9"/>
                </a:solidFill>
              </a:endParaRPr>
            </a:p>
          </p:txBody>
        </p:sp>
        <p:sp>
          <p:nvSpPr>
            <p:cNvPr id="403" name="Shape 403"/>
            <p:cNvSpPr txBox="1"/>
            <p:nvPr/>
          </p:nvSpPr>
          <p:spPr>
            <a:xfrm>
              <a:off x="6043904" y="3040100"/>
              <a:ext cx="444000" cy="193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D9D9D9"/>
                  </a:solidFill>
                </a:rPr>
                <a:t>80%</a:t>
              </a:r>
              <a:endParaRPr sz="800">
                <a:solidFill>
                  <a:srgbClr val="D9D9D9"/>
                </a:solidFill>
              </a:endParaRPr>
            </a:p>
          </p:txBody>
        </p:sp>
        <p:sp>
          <p:nvSpPr>
            <p:cNvPr id="404" name="Shape 404"/>
            <p:cNvSpPr txBox="1"/>
            <p:nvPr/>
          </p:nvSpPr>
          <p:spPr>
            <a:xfrm>
              <a:off x="6043904" y="2784155"/>
              <a:ext cx="444000" cy="193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800">
                  <a:solidFill>
                    <a:srgbClr val="D9D9D9"/>
                  </a:solidFill>
                </a:rPr>
                <a:t>100%</a:t>
              </a:r>
              <a:endParaRPr sz="800">
                <a:solidFill>
                  <a:srgbClr val="D9D9D9"/>
                </a:solidFill>
              </a:endParaRPr>
            </a:p>
          </p:txBody>
        </p:sp>
        <p:cxnSp>
          <p:nvCxnSpPr>
            <p:cNvPr id="405" name="Shape 405"/>
            <p:cNvCxnSpPr>
              <a:stCxn id="406" idx="7"/>
              <a:endCxn id="407" idx="6"/>
            </p:cNvCxnSpPr>
            <p:nvPr/>
          </p:nvCxnSpPr>
          <p:spPr>
            <a:xfrm rot="10800000" flipH="1">
              <a:off x="7552796" y="3180176"/>
              <a:ext cx="440700" cy="69300"/>
            </a:xfrm>
            <a:prstGeom prst="straightConnector1">
              <a:avLst/>
            </a:prstGeom>
            <a:noFill/>
            <a:ln w="19050" cap="flat" cmpd="sng">
              <a:solidFill>
                <a:schemeClr val="accent5"/>
              </a:solidFill>
              <a:prstDash val="solid"/>
              <a:round/>
              <a:headEnd type="none" w="med" len="med"/>
              <a:tailEnd type="none" w="med" len="med"/>
            </a:ln>
          </p:spPr>
        </p:cxnSp>
        <p:sp>
          <p:nvSpPr>
            <p:cNvPr id="407" name="Shape 407"/>
            <p:cNvSpPr/>
            <p:nvPr/>
          </p:nvSpPr>
          <p:spPr>
            <a:xfrm>
              <a:off x="7908123" y="3137292"/>
              <a:ext cx="85500" cy="85500"/>
            </a:xfrm>
            <a:prstGeom prst="ellipse">
              <a:avLst/>
            </a:prstGeom>
            <a:solidFill>
              <a:srgbClr val="1B212C"/>
            </a:solidFill>
            <a:ln w="3810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408" name="Shape 408"/>
            <p:cNvCxnSpPr>
              <a:stCxn id="409" idx="3"/>
              <a:endCxn id="410" idx="3"/>
            </p:cNvCxnSpPr>
            <p:nvPr/>
          </p:nvCxnSpPr>
          <p:spPr>
            <a:xfrm flipH="1">
              <a:off x="6611201" y="3724746"/>
              <a:ext cx="437100" cy="240000"/>
            </a:xfrm>
            <a:prstGeom prst="straightConnector1">
              <a:avLst/>
            </a:prstGeom>
            <a:noFill/>
            <a:ln w="19050" cap="flat" cmpd="sng">
              <a:solidFill>
                <a:schemeClr val="accent5"/>
              </a:solidFill>
              <a:prstDash val="solid"/>
              <a:round/>
              <a:headEnd type="none" w="med" len="med"/>
              <a:tailEnd type="none" w="med" len="med"/>
            </a:ln>
          </p:spPr>
        </p:cxnSp>
        <p:cxnSp>
          <p:nvCxnSpPr>
            <p:cNvPr id="411" name="Shape 411"/>
            <p:cNvCxnSpPr/>
            <p:nvPr/>
          </p:nvCxnSpPr>
          <p:spPr>
            <a:xfrm>
              <a:off x="6481970" y="3180045"/>
              <a:ext cx="1641900" cy="0"/>
            </a:xfrm>
            <a:prstGeom prst="straightConnector1">
              <a:avLst/>
            </a:prstGeom>
            <a:noFill/>
            <a:ln w="9525" cap="flat" cmpd="sng">
              <a:solidFill>
                <a:srgbClr val="D9D9D9"/>
              </a:solidFill>
              <a:prstDash val="dot"/>
              <a:round/>
              <a:headEnd type="none" w="med" len="med"/>
              <a:tailEnd type="none" w="med" len="med"/>
            </a:ln>
          </p:spPr>
        </p:cxnSp>
        <p:cxnSp>
          <p:nvCxnSpPr>
            <p:cNvPr id="412" name="Shape 412"/>
            <p:cNvCxnSpPr/>
            <p:nvPr/>
          </p:nvCxnSpPr>
          <p:spPr>
            <a:xfrm>
              <a:off x="6481970" y="3437285"/>
              <a:ext cx="1641900" cy="0"/>
            </a:xfrm>
            <a:prstGeom prst="straightConnector1">
              <a:avLst/>
            </a:prstGeom>
            <a:noFill/>
            <a:ln w="9525" cap="flat" cmpd="sng">
              <a:solidFill>
                <a:srgbClr val="D9D9D9"/>
              </a:solidFill>
              <a:prstDash val="dot"/>
              <a:round/>
              <a:headEnd type="none" w="med" len="med"/>
              <a:tailEnd type="none" w="med" len="med"/>
            </a:ln>
          </p:spPr>
        </p:cxnSp>
        <p:cxnSp>
          <p:nvCxnSpPr>
            <p:cNvPr id="413" name="Shape 413"/>
            <p:cNvCxnSpPr/>
            <p:nvPr/>
          </p:nvCxnSpPr>
          <p:spPr>
            <a:xfrm>
              <a:off x="6481970" y="3694525"/>
              <a:ext cx="1641900" cy="0"/>
            </a:xfrm>
            <a:prstGeom prst="straightConnector1">
              <a:avLst/>
            </a:prstGeom>
            <a:noFill/>
            <a:ln w="9525" cap="flat" cmpd="sng">
              <a:solidFill>
                <a:srgbClr val="D9D9D9"/>
              </a:solidFill>
              <a:prstDash val="dot"/>
              <a:round/>
              <a:headEnd type="none" w="med" len="med"/>
              <a:tailEnd type="none" w="med" len="med"/>
            </a:ln>
          </p:spPr>
        </p:cxnSp>
        <p:cxnSp>
          <p:nvCxnSpPr>
            <p:cNvPr id="414" name="Shape 414"/>
            <p:cNvCxnSpPr/>
            <p:nvPr/>
          </p:nvCxnSpPr>
          <p:spPr>
            <a:xfrm>
              <a:off x="6481970" y="3951765"/>
              <a:ext cx="1641900" cy="0"/>
            </a:xfrm>
            <a:prstGeom prst="straightConnector1">
              <a:avLst/>
            </a:prstGeom>
            <a:noFill/>
            <a:ln w="9525" cap="flat" cmpd="sng">
              <a:solidFill>
                <a:srgbClr val="D9D9D9"/>
              </a:solidFill>
              <a:prstDash val="dot"/>
              <a:round/>
              <a:headEnd type="none" w="med" len="med"/>
              <a:tailEnd type="none" w="med" len="med"/>
            </a:ln>
          </p:spPr>
        </p:cxnSp>
        <p:cxnSp>
          <p:nvCxnSpPr>
            <p:cNvPr id="415" name="Shape 415"/>
            <p:cNvCxnSpPr/>
            <p:nvPr/>
          </p:nvCxnSpPr>
          <p:spPr>
            <a:xfrm>
              <a:off x="6481970" y="4209005"/>
              <a:ext cx="1641900" cy="0"/>
            </a:xfrm>
            <a:prstGeom prst="straightConnector1">
              <a:avLst/>
            </a:prstGeom>
            <a:noFill/>
            <a:ln w="9525" cap="flat" cmpd="sng">
              <a:solidFill>
                <a:srgbClr val="D9D9D9"/>
              </a:solidFill>
              <a:prstDash val="dot"/>
              <a:round/>
              <a:headEnd type="none" w="med" len="med"/>
              <a:tailEnd type="none" w="med" len="med"/>
            </a:ln>
          </p:spPr>
        </p:cxnSp>
        <p:cxnSp>
          <p:nvCxnSpPr>
            <p:cNvPr id="416" name="Shape 416"/>
            <p:cNvCxnSpPr/>
            <p:nvPr/>
          </p:nvCxnSpPr>
          <p:spPr>
            <a:xfrm>
              <a:off x="6462950" y="3565030"/>
              <a:ext cx="178500" cy="377100"/>
            </a:xfrm>
            <a:prstGeom prst="straightConnector1">
              <a:avLst/>
            </a:prstGeom>
            <a:noFill/>
            <a:ln w="19050" cap="flat" cmpd="sng">
              <a:solidFill>
                <a:schemeClr val="accent5"/>
              </a:solidFill>
              <a:prstDash val="solid"/>
              <a:round/>
              <a:headEnd type="none" w="med" len="med"/>
              <a:tailEnd type="none" w="med" len="med"/>
            </a:ln>
          </p:spPr>
        </p:cxnSp>
        <p:cxnSp>
          <p:nvCxnSpPr>
            <p:cNvPr id="417" name="Shape 417"/>
            <p:cNvCxnSpPr>
              <a:stCxn id="409" idx="7"/>
              <a:endCxn id="406" idx="7"/>
            </p:cNvCxnSpPr>
            <p:nvPr/>
          </p:nvCxnSpPr>
          <p:spPr>
            <a:xfrm rot="10800000" flipH="1">
              <a:off x="7108759" y="3249388"/>
              <a:ext cx="444000" cy="414900"/>
            </a:xfrm>
            <a:prstGeom prst="straightConnector1">
              <a:avLst/>
            </a:prstGeom>
            <a:noFill/>
            <a:ln w="19050" cap="flat" cmpd="sng">
              <a:solidFill>
                <a:schemeClr val="accent5"/>
              </a:solidFill>
              <a:prstDash val="solid"/>
              <a:round/>
              <a:headEnd type="none" w="med" len="med"/>
              <a:tailEnd type="none" w="med" len="med"/>
            </a:ln>
          </p:spPr>
        </p:cxnSp>
        <p:cxnSp>
          <p:nvCxnSpPr>
            <p:cNvPr id="418" name="Shape 418"/>
            <p:cNvCxnSpPr/>
            <p:nvPr/>
          </p:nvCxnSpPr>
          <p:spPr>
            <a:xfrm>
              <a:off x="6481970" y="2922805"/>
              <a:ext cx="1641900" cy="0"/>
            </a:xfrm>
            <a:prstGeom prst="straightConnector1">
              <a:avLst/>
            </a:prstGeom>
            <a:noFill/>
            <a:ln w="9525" cap="flat" cmpd="sng">
              <a:solidFill>
                <a:srgbClr val="D9D9D9"/>
              </a:solidFill>
              <a:prstDash val="dot"/>
              <a:round/>
              <a:headEnd type="none" w="med" len="med"/>
              <a:tailEnd type="none" w="med" len="med"/>
            </a:ln>
          </p:spPr>
        </p:cxnSp>
        <p:sp>
          <p:nvSpPr>
            <p:cNvPr id="406" name="Shape 406"/>
            <p:cNvSpPr/>
            <p:nvPr/>
          </p:nvSpPr>
          <p:spPr>
            <a:xfrm>
              <a:off x="7479818" y="3236955"/>
              <a:ext cx="85500" cy="85500"/>
            </a:xfrm>
            <a:prstGeom prst="ellipse">
              <a:avLst/>
            </a:prstGeom>
            <a:solidFill>
              <a:srgbClr val="1B212C"/>
            </a:solidFill>
            <a:ln w="3810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09" name="Shape 409"/>
            <p:cNvSpPr/>
            <p:nvPr/>
          </p:nvSpPr>
          <p:spPr>
            <a:xfrm>
              <a:off x="7035780" y="3651767"/>
              <a:ext cx="85500" cy="85500"/>
            </a:xfrm>
            <a:prstGeom prst="ellipse">
              <a:avLst/>
            </a:prstGeom>
            <a:solidFill>
              <a:srgbClr val="1B212C"/>
            </a:solidFill>
            <a:ln w="3810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0" name="Shape 410"/>
            <p:cNvSpPr/>
            <p:nvPr/>
          </p:nvSpPr>
          <p:spPr>
            <a:xfrm>
              <a:off x="6598816" y="3891809"/>
              <a:ext cx="85500" cy="85500"/>
            </a:xfrm>
            <a:prstGeom prst="ellipse">
              <a:avLst/>
            </a:prstGeom>
            <a:solidFill>
              <a:srgbClr val="1B212C"/>
            </a:solidFill>
            <a:ln w="3810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1175</Words>
  <Application>Microsoft Office PowerPoint</Application>
  <PresentationFormat>Presentación en pantalla (16:9)</PresentationFormat>
  <Paragraphs>136</Paragraphs>
  <Slides>21</Slides>
  <Notes>21</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21</vt:i4>
      </vt:variant>
    </vt:vector>
  </HeadingPairs>
  <TitlesOfParts>
    <vt:vector size="26" baseType="lpstr">
      <vt:lpstr>Roboto</vt:lpstr>
      <vt:lpstr>Lato</vt:lpstr>
      <vt:lpstr>Montserrat</vt:lpstr>
      <vt:lpstr>Arial</vt:lpstr>
      <vt:lpstr>Focus</vt:lpstr>
      <vt:lpstr>Superconductors</vt:lpstr>
      <vt:lpstr>Presentación de PowerPoint</vt:lpstr>
      <vt:lpstr>What is a superconductor? </vt:lpstr>
      <vt:lpstr>Characteristics </vt:lpstr>
      <vt:lpstr>Presentación de PowerPoint</vt:lpstr>
      <vt:lpstr>Audiencia objetivo</vt:lpstr>
      <vt:lpstr>Nombre de la persona</vt:lpstr>
      <vt:lpstr>Nombre de la persona</vt:lpstr>
      <vt:lpstr>Tendencias de mercado</vt:lpstr>
      <vt:lpstr>Diagrama de ciclo</vt:lpstr>
      <vt:lpstr>Presentación de Escribe aquí tu texto</vt:lpstr>
      <vt:lpstr>Foco en ordenadores</vt:lpstr>
      <vt:lpstr>Foco en móviles</vt:lpstr>
      <vt:lpstr>Foco en móviles en vista horizontal</vt:lpstr>
      <vt:lpstr>Foco en wearables</vt:lpstr>
      <vt:lpstr>Foco en tablets</vt:lpstr>
      <vt:lpstr>Foco en tablets en vista horizontal</vt:lpstr>
      <vt:lpstr>Foco en wearables</vt:lpstr>
      <vt:lpstr>Foco en wearables</vt:lpstr>
      <vt:lpstr>Cronología del proyecto</vt:lpstr>
      <vt:lpstr>¡Gracias!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Superconductors</dc:title>
  <dc:creator>Esteban Langarica Vargas</dc:creator>
  <cp:lastModifiedBy>Esteban Langarica Vargas</cp:lastModifiedBy>
  <cp:revision>2</cp:revision>
  <dcterms:modified xsi:type="dcterms:W3CDTF">2018-05-23T01:14:38Z</dcterms:modified>
</cp:coreProperties>
</file>